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8"/>
  </p:notesMasterIdLst>
  <p:handoutMasterIdLst>
    <p:handoutMasterId r:id="rId29"/>
  </p:handoutMasterIdLst>
  <p:sldIdLst>
    <p:sldId id="327" r:id="rId2"/>
    <p:sldId id="292" r:id="rId3"/>
    <p:sldId id="330" r:id="rId4"/>
    <p:sldId id="283" r:id="rId5"/>
    <p:sldId id="307" r:id="rId6"/>
    <p:sldId id="306" r:id="rId7"/>
    <p:sldId id="314" r:id="rId8"/>
    <p:sldId id="308" r:id="rId9"/>
    <p:sldId id="309" r:id="rId10"/>
    <p:sldId id="310" r:id="rId11"/>
    <p:sldId id="311" r:id="rId12"/>
    <p:sldId id="312" r:id="rId13"/>
    <p:sldId id="296" r:id="rId14"/>
    <p:sldId id="315" r:id="rId15"/>
    <p:sldId id="316" r:id="rId16"/>
    <p:sldId id="318" r:id="rId17"/>
    <p:sldId id="319" r:id="rId18"/>
    <p:sldId id="320" r:id="rId19"/>
    <p:sldId id="321" r:id="rId20"/>
    <p:sldId id="317" r:id="rId21"/>
    <p:sldId id="322" r:id="rId22"/>
    <p:sldId id="323" r:id="rId23"/>
    <p:sldId id="324" r:id="rId24"/>
    <p:sldId id="325" r:id="rId25"/>
    <p:sldId id="326" r:id="rId26"/>
    <p:sldId id="32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F1AB2-1976-4502-BF36-3FF5EA21886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06" autoAdjust="0"/>
  </p:normalViewPr>
  <p:slideViewPr>
    <p:cSldViewPr snapToGrid="0">
      <p:cViewPr varScale="1">
        <p:scale>
          <a:sx n="115" d="100"/>
          <a:sy n="115" d="100"/>
        </p:scale>
        <p:origin x="432" y="108"/>
      </p:cViewPr>
      <p:guideLst>
        <p:guide pos="3840"/>
        <p:guide orient="horz" pos="2160"/>
      </p:guideLst>
    </p:cSldViewPr>
  </p:slideViewPr>
  <p:notesTextViewPr>
    <p:cViewPr>
      <p:scale>
        <a:sx n="1" d="1"/>
        <a:sy n="1" d="1"/>
      </p:scale>
      <p:origin x="0" y="0"/>
    </p:cViewPr>
  </p:notesTextViewPr>
  <p:notesViewPr>
    <p:cSldViewPr snapToGrid="0" showGuides="1">
      <p:cViewPr varScale="1">
        <p:scale>
          <a:sx n="87" d="100"/>
          <a:sy n="87" d="100"/>
        </p:scale>
        <p:origin x="309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19337F-9138-455E-AC01-24F58E95B0FC}"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0857A000-B99E-4A7B-B896-BD36853FECA6}">
      <dgm:prSet phldrT="[Text]"/>
      <dgm:spPr/>
      <dgm:t>
        <a:bodyPr/>
        <a:lstStyle/>
        <a:p>
          <a:r>
            <a:rPr lang="en-US" dirty="0" smtClean="0"/>
            <a:t>Speaking </a:t>
          </a:r>
          <a:endParaRPr lang="en-US" dirty="0"/>
        </a:p>
      </dgm:t>
    </dgm:pt>
    <dgm:pt modelId="{98497181-8A22-4930-B681-B96025D7F09F}" type="sibTrans" cxnId="{84FCBA66-FFDC-4600-AF55-65CA7515FD24}">
      <dgm:prSet/>
      <dgm:spPr/>
      <dgm:t>
        <a:bodyPr/>
        <a:lstStyle/>
        <a:p>
          <a:endParaRPr lang="en-US"/>
        </a:p>
      </dgm:t>
    </dgm:pt>
    <dgm:pt modelId="{5EF932D5-36E0-4ADA-A100-5DF613DA9DD0}" type="parTrans" cxnId="{84FCBA66-FFDC-4600-AF55-65CA7515FD24}">
      <dgm:prSet/>
      <dgm:spPr/>
      <dgm:t>
        <a:bodyPr/>
        <a:lstStyle/>
        <a:p>
          <a:endParaRPr lang="en-US"/>
        </a:p>
      </dgm:t>
    </dgm:pt>
    <dgm:pt modelId="{71548140-1BFC-4BD3-B3A3-AC713D2392A2}">
      <dgm:prSet phldrT="[Text]"/>
      <dgm:spPr/>
      <dgm:t>
        <a:bodyPr/>
        <a:lstStyle/>
        <a:p>
          <a:r>
            <a:rPr lang="en-US" dirty="0" smtClean="0"/>
            <a:t>Special Assignment </a:t>
          </a:r>
          <a:endParaRPr lang="en-US" dirty="0"/>
        </a:p>
      </dgm:t>
    </dgm:pt>
    <dgm:pt modelId="{AAEB1F56-C2AE-4E5E-A2FF-39128DC216B3}" type="sibTrans" cxnId="{CE9E75A8-B8B6-4E1A-93FF-0A69E4413F0C}">
      <dgm:prSet/>
      <dgm:spPr/>
      <dgm:t>
        <a:bodyPr/>
        <a:lstStyle/>
        <a:p>
          <a:endParaRPr lang="en-US"/>
        </a:p>
      </dgm:t>
    </dgm:pt>
    <dgm:pt modelId="{716AD97C-23D7-4453-89E1-41F8A6F496DB}" type="parTrans" cxnId="{CE9E75A8-B8B6-4E1A-93FF-0A69E4413F0C}">
      <dgm:prSet/>
      <dgm:spPr/>
      <dgm:t>
        <a:bodyPr/>
        <a:lstStyle/>
        <a:p>
          <a:endParaRPr lang="en-US"/>
        </a:p>
      </dgm:t>
    </dgm:pt>
    <dgm:pt modelId="{C99186B0-A902-4139-B233-20830CC3567B}">
      <dgm:prSet phldrT="[Text]"/>
      <dgm:spPr/>
      <dgm:t>
        <a:bodyPr/>
        <a:lstStyle/>
        <a:p>
          <a:r>
            <a:rPr lang="en-US" dirty="0" smtClean="0"/>
            <a:t>Leadership Role </a:t>
          </a:r>
          <a:endParaRPr lang="en-US" dirty="0"/>
        </a:p>
      </dgm:t>
    </dgm:pt>
    <dgm:pt modelId="{AC2DF3CA-BBC7-4AAA-8B96-0C24B2FF2B92}" type="sibTrans" cxnId="{42C473F3-6CA9-45F8-9D59-EE52EE792611}">
      <dgm:prSet/>
      <dgm:spPr/>
      <dgm:t>
        <a:bodyPr/>
        <a:lstStyle/>
        <a:p>
          <a:endParaRPr lang="en-US"/>
        </a:p>
      </dgm:t>
    </dgm:pt>
    <dgm:pt modelId="{71CAD0CD-1393-4840-9127-D40D7170FFA9}" type="parTrans" cxnId="{42C473F3-6CA9-45F8-9D59-EE52EE792611}">
      <dgm:prSet/>
      <dgm:spPr/>
      <dgm:t>
        <a:bodyPr/>
        <a:lstStyle/>
        <a:p>
          <a:endParaRPr lang="en-US"/>
        </a:p>
      </dgm:t>
    </dgm:pt>
    <dgm:pt modelId="{A7917E9B-E2E7-4602-ADC9-1482D41AA1A4}">
      <dgm:prSet phldrT="[Text]"/>
      <dgm:spPr/>
      <dgm:t>
        <a:bodyPr/>
        <a:lstStyle/>
        <a:p>
          <a:r>
            <a:rPr lang="en-US" dirty="0" smtClean="0"/>
            <a:t>Service Role</a:t>
          </a:r>
          <a:endParaRPr lang="en-US" dirty="0"/>
        </a:p>
      </dgm:t>
    </dgm:pt>
    <dgm:pt modelId="{52FEC2FB-3105-420A-81A2-4AC99EA2D8F3}" type="sibTrans" cxnId="{A0C82696-B4C1-4A58-8DBD-CB6B3016FB1B}">
      <dgm:prSet/>
      <dgm:spPr/>
      <dgm:t>
        <a:bodyPr/>
        <a:lstStyle/>
        <a:p>
          <a:endParaRPr lang="en-US"/>
        </a:p>
      </dgm:t>
    </dgm:pt>
    <dgm:pt modelId="{9EDC2102-34D6-4831-8C1F-30B346460B9F}" type="parTrans" cxnId="{A0C82696-B4C1-4A58-8DBD-CB6B3016FB1B}">
      <dgm:prSet/>
      <dgm:spPr/>
      <dgm:t>
        <a:bodyPr/>
        <a:lstStyle/>
        <a:p>
          <a:endParaRPr lang="en-US"/>
        </a:p>
      </dgm:t>
    </dgm:pt>
    <dgm:pt modelId="{CAF7DB13-70B9-4C99-A17F-A938364AAA0A}">
      <dgm:prSet phldrT="[Text]"/>
      <dgm:spPr/>
      <dgm:t>
        <a:bodyPr/>
        <a:lstStyle/>
        <a:p>
          <a:r>
            <a:rPr lang="en-US" dirty="0" smtClean="0"/>
            <a:t>Membership </a:t>
          </a:r>
          <a:endParaRPr lang="en-US" dirty="0"/>
        </a:p>
      </dgm:t>
    </dgm:pt>
    <dgm:pt modelId="{AB629ECA-1E15-4369-9CEF-B663970F966F}" type="sibTrans" cxnId="{B169B438-B11D-464B-A258-54E7CB20D645}">
      <dgm:prSet/>
      <dgm:spPr/>
      <dgm:t>
        <a:bodyPr/>
        <a:lstStyle/>
        <a:p>
          <a:endParaRPr lang="en-US"/>
        </a:p>
      </dgm:t>
    </dgm:pt>
    <dgm:pt modelId="{B7B72E7A-0165-4864-B28F-728B49A89104}" type="parTrans" cxnId="{B169B438-B11D-464B-A258-54E7CB20D645}">
      <dgm:prSet/>
      <dgm:spPr/>
      <dgm:t>
        <a:bodyPr/>
        <a:lstStyle/>
        <a:p>
          <a:endParaRPr lang="en-US"/>
        </a:p>
      </dgm:t>
    </dgm:pt>
    <dgm:pt modelId="{200332FD-B262-417D-AC3C-38E6F7432706}">
      <dgm:prSet/>
      <dgm:spPr/>
      <dgm:t>
        <a:bodyPr/>
        <a:lstStyle/>
        <a:p>
          <a:r>
            <a:rPr lang="en-US" dirty="0" smtClean="0"/>
            <a:t>Professional Conference</a:t>
          </a:r>
        </a:p>
      </dgm:t>
    </dgm:pt>
    <dgm:pt modelId="{8AB4A16B-5F0A-4880-96DD-DED0693CC9F3}" type="parTrans" cxnId="{6EED4811-2726-40AD-A681-C9CC7DC0BDC1}">
      <dgm:prSet/>
      <dgm:spPr/>
      <dgm:t>
        <a:bodyPr/>
        <a:lstStyle/>
        <a:p>
          <a:endParaRPr lang="en-US"/>
        </a:p>
      </dgm:t>
    </dgm:pt>
    <dgm:pt modelId="{F156F460-611C-4689-9ABC-C3455D1D21F4}" type="sibTrans" cxnId="{6EED4811-2726-40AD-A681-C9CC7DC0BDC1}">
      <dgm:prSet/>
      <dgm:spPr/>
      <dgm:t>
        <a:bodyPr/>
        <a:lstStyle/>
        <a:p>
          <a:endParaRPr lang="en-US"/>
        </a:p>
      </dgm:t>
    </dgm:pt>
    <dgm:pt modelId="{33D40BE1-4579-4E71-8FF4-A26CC89630CA}">
      <dgm:prSet/>
      <dgm:spPr/>
      <dgm:t>
        <a:bodyPr/>
        <a:lstStyle/>
        <a:p>
          <a:r>
            <a:rPr lang="en-US" dirty="0" smtClean="0"/>
            <a:t>Teaching </a:t>
          </a:r>
          <a:endParaRPr lang="en-US" dirty="0"/>
        </a:p>
      </dgm:t>
    </dgm:pt>
    <dgm:pt modelId="{649E9B90-12A6-42EB-8EC9-2E1BD227DA99}" type="parTrans" cxnId="{9CEC2734-D5EB-4DC5-AD6B-7BBA33569E4C}">
      <dgm:prSet/>
      <dgm:spPr/>
      <dgm:t>
        <a:bodyPr/>
        <a:lstStyle/>
        <a:p>
          <a:endParaRPr lang="en-US"/>
        </a:p>
      </dgm:t>
    </dgm:pt>
    <dgm:pt modelId="{8AD9B78B-6E0C-44AE-ABBF-9577EF4A2CC6}" type="sibTrans" cxnId="{9CEC2734-D5EB-4DC5-AD6B-7BBA33569E4C}">
      <dgm:prSet/>
      <dgm:spPr/>
      <dgm:t>
        <a:bodyPr/>
        <a:lstStyle/>
        <a:p>
          <a:endParaRPr lang="en-US"/>
        </a:p>
      </dgm:t>
    </dgm:pt>
    <dgm:pt modelId="{13FF2C80-7969-427F-9E43-E607C995F9AF}">
      <dgm:prSet/>
      <dgm:spPr/>
      <dgm:t>
        <a:bodyPr/>
        <a:lstStyle/>
        <a:p>
          <a:r>
            <a:rPr lang="en-US" dirty="0" smtClean="0"/>
            <a:t>Course Development </a:t>
          </a:r>
          <a:endParaRPr lang="en-US" dirty="0"/>
        </a:p>
      </dgm:t>
    </dgm:pt>
    <dgm:pt modelId="{52D2F60B-2020-4061-8533-FFCE4ADAB8D6}" type="parTrans" cxnId="{019EE2AE-9D1C-4349-9285-74B3191D0D28}">
      <dgm:prSet/>
      <dgm:spPr/>
      <dgm:t>
        <a:bodyPr/>
        <a:lstStyle/>
        <a:p>
          <a:endParaRPr lang="en-US"/>
        </a:p>
      </dgm:t>
    </dgm:pt>
    <dgm:pt modelId="{85487B2E-C0EF-42BD-BEAD-4302F03DDC46}" type="sibTrans" cxnId="{019EE2AE-9D1C-4349-9285-74B3191D0D28}">
      <dgm:prSet/>
      <dgm:spPr/>
      <dgm:t>
        <a:bodyPr/>
        <a:lstStyle/>
        <a:p>
          <a:endParaRPr lang="en-US"/>
        </a:p>
      </dgm:t>
    </dgm:pt>
    <dgm:pt modelId="{6293FC5A-3D8E-4BC6-937D-CBD0B964E9B6}">
      <dgm:prSet/>
      <dgm:spPr/>
      <dgm:t>
        <a:bodyPr/>
        <a:lstStyle/>
        <a:p>
          <a:r>
            <a:rPr lang="en-US" dirty="0" smtClean="0"/>
            <a:t>Publications</a:t>
          </a:r>
          <a:endParaRPr lang="en-US" dirty="0"/>
        </a:p>
      </dgm:t>
    </dgm:pt>
    <dgm:pt modelId="{FB93D7C5-F9CD-482E-B4AE-17800AD17D8B}" type="parTrans" cxnId="{D3FE00E0-C296-4C67-B2D8-C7F05085E9BB}">
      <dgm:prSet/>
      <dgm:spPr/>
      <dgm:t>
        <a:bodyPr/>
        <a:lstStyle/>
        <a:p>
          <a:endParaRPr lang="en-US"/>
        </a:p>
      </dgm:t>
    </dgm:pt>
    <dgm:pt modelId="{64D25844-47F5-4A24-A3A9-7146A8F470A9}" type="sibTrans" cxnId="{D3FE00E0-C296-4C67-B2D8-C7F05085E9BB}">
      <dgm:prSet/>
      <dgm:spPr/>
      <dgm:t>
        <a:bodyPr/>
        <a:lstStyle/>
        <a:p>
          <a:endParaRPr lang="en-US"/>
        </a:p>
      </dgm:t>
    </dgm:pt>
    <dgm:pt modelId="{07588955-7812-4256-A4C4-0A1CA20547A7}">
      <dgm:prSet/>
      <dgm:spPr/>
      <dgm:t>
        <a:bodyPr/>
        <a:lstStyle/>
        <a:p>
          <a:r>
            <a:rPr lang="en-US" dirty="0" smtClean="0"/>
            <a:t>Audio-Visual &amp; Interactive Products</a:t>
          </a:r>
          <a:endParaRPr lang="en-US" dirty="0"/>
        </a:p>
      </dgm:t>
    </dgm:pt>
    <dgm:pt modelId="{813A4016-3A8F-473B-9162-5BFE72BBF95A}" type="parTrans" cxnId="{BFDE70FC-53A7-4AE3-88FC-65D4141EA4BA}">
      <dgm:prSet/>
      <dgm:spPr/>
      <dgm:t>
        <a:bodyPr/>
        <a:lstStyle/>
        <a:p>
          <a:endParaRPr lang="en-US"/>
        </a:p>
      </dgm:t>
    </dgm:pt>
    <dgm:pt modelId="{81E1DDFF-C94B-4D28-9788-2B81F46451C0}" type="sibTrans" cxnId="{BFDE70FC-53A7-4AE3-88FC-65D4141EA4BA}">
      <dgm:prSet/>
      <dgm:spPr/>
      <dgm:t>
        <a:bodyPr/>
        <a:lstStyle/>
        <a:p>
          <a:endParaRPr lang="en-US"/>
        </a:p>
      </dgm:t>
    </dgm:pt>
    <dgm:pt modelId="{64C6291B-F857-45F8-8ACC-1541A00CB479}">
      <dgm:prSet/>
      <dgm:spPr/>
      <dgm:t>
        <a:bodyPr/>
        <a:lstStyle/>
        <a:p>
          <a:r>
            <a:rPr lang="en-US" dirty="0" smtClean="0"/>
            <a:t>Awards or Special Recognition </a:t>
          </a:r>
          <a:endParaRPr lang="en-US" dirty="0"/>
        </a:p>
      </dgm:t>
    </dgm:pt>
    <dgm:pt modelId="{CE94F265-A8F6-4747-AC97-44CA7EBE01AF}" type="parTrans" cxnId="{F2827CB6-CC79-49CC-AF34-F2A15D2D30EA}">
      <dgm:prSet/>
      <dgm:spPr/>
      <dgm:t>
        <a:bodyPr/>
        <a:lstStyle/>
        <a:p>
          <a:endParaRPr lang="en-US"/>
        </a:p>
      </dgm:t>
    </dgm:pt>
    <dgm:pt modelId="{E27D3E35-B86A-45B8-8554-ED5B392A0EFE}" type="sibTrans" cxnId="{F2827CB6-CC79-49CC-AF34-F2A15D2D30EA}">
      <dgm:prSet/>
      <dgm:spPr/>
      <dgm:t>
        <a:bodyPr/>
        <a:lstStyle/>
        <a:p>
          <a:endParaRPr lang="en-US"/>
        </a:p>
      </dgm:t>
    </dgm:pt>
    <dgm:pt modelId="{BD9401E8-4837-44FF-BF73-FBEC72219044}">
      <dgm:prSet/>
      <dgm:spPr/>
      <dgm:t>
        <a:bodyPr/>
        <a:lstStyle/>
        <a:p>
          <a:r>
            <a:rPr lang="en-US" dirty="0" smtClean="0"/>
            <a:t>CEM or other state certification </a:t>
          </a:r>
          <a:endParaRPr lang="en-US" dirty="0"/>
        </a:p>
      </dgm:t>
    </dgm:pt>
    <dgm:pt modelId="{09BAD454-2DD1-446F-BE55-E3DD7CDC84F7}" type="parTrans" cxnId="{774C07AD-0FBE-4525-AEB6-8283106B5175}">
      <dgm:prSet/>
      <dgm:spPr/>
      <dgm:t>
        <a:bodyPr/>
        <a:lstStyle/>
        <a:p>
          <a:endParaRPr lang="en-US"/>
        </a:p>
      </dgm:t>
    </dgm:pt>
    <dgm:pt modelId="{B8AA4EF7-D502-4C69-BA54-3EC81A2FCB25}" type="sibTrans" cxnId="{774C07AD-0FBE-4525-AEB6-8283106B5175}">
      <dgm:prSet/>
      <dgm:spPr/>
      <dgm:t>
        <a:bodyPr/>
        <a:lstStyle/>
        <a:p>
          <a:endParaRPr lang="en-US"/>
        </a:p>
      </dgm:t>
    </dgm:pt>
    <dgm:pt modelId="{B165E1D3-1457-4D78-8EC0-50122DC097A5}">
      <dgm:prSet/>
      <dgm:spPr/>
      <dgm:t>
        <a:bodyPr/>
        <a:lstStyle/>
        <a:p>
          <a:r>
            <a:rPr lang="en-US" dirty="0" smtClean="0"/>
            <a:t>Legislative Contact </a:t>
          </a:r>
          <a:endParaRPr lang="en-US" dirty="0"/>
        </a:p>
      </dgm:t>
    </dgm:pt>
    <dgm:pt modelId="{0955CC0D-0393-4A66-B971-F350C6795795}" type="parTrans" cxnId="{92857BC2-7E1D-4141-A964-2AA1CEC42055}">
      <dgm:prSet/>
      <dgm:spPr/>
      <dgm:t>
        <a:bodyPr/>
        <a:lstStyle/>
        <a:p>
          <a:endParaRPr lang="en-US"/>
        </a:p>
      </dgm:t>
    </dgm:pt>
    <dgm:pt modelId="{72DA461A-12A4-450C-B939-C9BF44A2C39E}" type="sibTrans" cxnId="{92857BC2-7E1D-4141-A964-2AA1CEC42055}">
      <dgm:prSet/>
      <dgm:spPr/>
      <dgm:t>
        <a:bodyPr/>
        <a:lstStyle/>
        <a:p>
          <a:endParaRPr lang="en-US"/>
        </a:p>
      </dgm:t>
    </dgm:pt>
    <dgm:pt modelId="{A6833C5E-AF24-493E-96F4-5738322F434B}">
      <dgm:prSet/>
      <dgm:spPr/>
      <dgm:t>
        <a:bodyPr/>
        <a:lstStyle/>
        <a:p>
          <a:r>
            <a:rPr lang="en-US" dirty="0" smtClean="0"/>
            <a:t>Conducting Research </a:t>
          </a:r>
          <a:endParaRPr lang="en-US" dirty="0"/>
        </a:p>
      </dgm:t>
    </dgm:pt>
    <dgm:pt modelId="{69CC1C97-F8B6-4B0D-BDF4-78556698C446}" type="parTrans" cxnId="{283F9FDA-80B0-4E30-B2F1-30802153C198}">
      <dgm:prSet/>
      <dgm:spPr/>
      <dgm:t>
        <a:bodyPr/>
        <a:lstStyle/>
        <a:p>
          <a:endParaRPr lang="en-US"/>
        </a:p>
      </dgm:t>
    </dgm:pt>
    <dgm:pt modelId="{689C380C-DFE3-4A10-81A7-D25C446DAE6C}" type="sibTrans" cxnId="{283F9FDA-80B0-4E30-B2F1-30802153C198}">
      <dgm:prSet/>
      <dgm:spPr/>
      <dgm:t>
        <a:bodyPr/>
        <a:lstStyle/>
        <a:p>
          <a:endParaRPr lang="en-US"/>
        </a:p>
      </dgm:t>
    </dgm:pt>
    <dgm:pt modelId="{FACC8512-7B43-41D3-BC46-02F5891F88EB}">
      <dgm:prSet/>
      <dgm:spPr/>
      <dgm:t>
        <a:bodyPr/>
        <a:lstStyle/>
        <a:p>
          <a:r>
            <a:rPr lang="en-US" dirty="0" smtClean="0"/>
            <a:t>Other </a:t>
          </a:r>
          <a:endParaRPr lang="en-US" dirty="0"/>
        </a:p>
      </dgm:t>
    </dgm:pt>
    <dgm:pt modelId="{94F84527-55C2-4DAC-9D7E-A37595F96CD6}" type="parTrans" cxnId="{F19E7218-ECDD-44CF-98A4-C54BE64C60A3}">
      <dgm:prSet/>
      <dgm:spPr/>
      <dgm:t>
        <a:bodyPr/>
        <a:lstStyle/>
        <a:p>
          <a:endParaRPr lang="en-US"/>
        </a:p>
      </dgm:t>
    </dgm:pt>
    <dgm:pt modelId="{8F657C52-F1B9-4ADA-8FF0-F3FD045E7EEF}" type="sibTrans" cxnId="{F19E7218-ECDD-44CF-98A4-C54BE64C60A3}">
      <dgm:prSet/>
      <dgm:spPr/>
      <dgm:t>
        <a:bodyPr/>
        <a:lstStyle/>
        <a:p>
          <a:endParaRPr lang="en-US"/>
        </a:p>
      </dgm:t>
    </dgm:pt>
    <dgm:pt modelId="{1A32843F-C82C-4F12-BD99-C736ADECD6A8}" type="pres">
      <dgm:prSet presAssocID="{5119337F-9138-455E-AC01-24F58E95B0FC}" presName="diagram" presStyleCnt="0">
        <dgm:presLayoutVars>
          <dgm:dir/>
          <dgm:resizeHandles val="exact"/>
        </dgm:presLayoutVars>
      </dgm:prSet>
      <dgm:spPr/>
      <dgm:t>
        <a:bodyPr/>
        <a:lstStyle/>
        <a:p>
          <a:endParaRPr lang="en-US"/>
        </a:p>
      </dgm:t>
    </dgm:pt>
    <dgm:pt modelId="{5FDFBB99-0890-48BC-B2C0-923CC66EEE4C}" type="pres">
      <dgm:prSet presAssocID="{CAF7DB13-70B9-4C99-A17F-A938364AAA0A}" presName="node" presStyleLbl="node1" presStyleIdx="0" presStyleCnt="15">
        <dgm:presLayoutVars>
          <dgm:bulletEnabled val="1"/>
        </dgm:presLayoutVars>
      </dgm:prSet>
      <dgm:spPr/>
      <dgm:t>
        <a:bodyPr/>
        <a:lstStyle/>
        <a:p>
          <a:endParaRPr lang="en-US"/>
        </a:p>
      </dgm:t>
    </dgm:pt>
    <dgm:pt modelId="{A04C5576-2E63-4F91-BCB0-A54784334E0B}" type="pres">
      <dgm:prSet presAssocID="{AB629ECA-1E15-4369-9CEF-B663970F966F}" presName="sibTrans" presStyleCnt="0"/>
      <dgm:spPr/>
    </dgm:pt>
    <dgm:pt modelId="{F9BEFC0B-C7F5-430A-AEC1-D181DD5669D8}" type="pres">
      <dgm:prSet presAssocID="{200332FD-B262-417D-AC3C-38E6F7432706}" presName="node" presStyleLbl="node1" presStyleIdx="1" presStyleCnt="15">
        <dgm:presLayoutVars>
          <dgm:bulletEnabled val="1"/>
        </dgm:presLayoutVars>
      </dgm:prSet>
      <dgm:spPr/>
      <dgm:t>
        <a:bodyPr/>
        <a:lstStyle/>
        <a:p>
          <a:endParaRPr lang="en-US"/>
        </a:p>
      </dgm:t>
    </dgm:pt>
    <dgm:pt modelId="{77D9E253-B796-40C6-8C66-38FCBA15D2FA}" type="pres">
      <dgm:prSet presAssocID="{F156F460-611C-4689-9ABC-C3455D1D21F4}" presName="sibTrans" presStyleCnt="0"/>
      <dgm:spPr/>
    </dgm:pt>
    <dgm:pt modelId="{AA5B8D30-F331-4E26-89E0-B12F620689B6}" type="pres">
      <dgm:prSet presAssocID="{A7917E9B-E2E7-4602-ADC9-1482D41AA1A4}" presName="node" presStyleLbl="node1" presStyleIdx="2" presStyleCnt="15">
        <dgm:presLayoutVars>
          <dgm:bulletEnabled val="1"/>
        </dgm:presLayoutVars>
      </dgm:prSet>
      <dgm:spPr/>
      <dgm:t>
        <a:bodyPr/>
        <a:lstStyle/>
        <a:p>
          <a:endParaRPr lang="en-US"/>
        </a:p>
      </dgm:t>
    </dgm:pt>
    <dgm:pt modelId="{260A3765-9430-4E31-A109-FA5EE793D9C9}" type="pres">
      <dgm:prSet presAssocID="{52FEC2FB-3105-420A-81A2-4AC99EA2D8F3}" presName="sibTrans" presStyleCnt="0"/>
      <dgm:spPr/>
    </dgm:pt>
    <dgm:pt modelId="{C925A5AC-F58F-443D-A58B-971C9C0CA2A0}" type="pres">
      <dgm:prSet presAssocID="{C99186B0-A902-4139-B233-20830CC3567B}" presName="node" presStyleLbl="node1" presStyleIdx="3" presStyleCnt="15">
        <dgm:presLayoutVars>
          <dgm:bulletEnabled val="1"/>
        </dgm:presLayoutVars>
      </dgm:prSet>
      <dgm:spPr/>
      <dgm:t>
        <a:bodyPr/>
        <a:lstStyle/>
        <a:p>
          <a:endParaRPr lang="en-US"/>
        </a:p>
      </dgm:t>
    </dgm:pt>
    <dgm:pt modelId="{D6C5FDDD-4D34-44F3-924E-14ECA371B823}" type="pres">
      <dgm:prSet presAssocID="{AC2DF3CA-BBC7-4AAA-8B96-0C24B2FF2B92}" presName="sibTrans" presStyleCnt="0"/>
      <dgm:spPr/>
    </dgm:pt>
    <dgm:pt modelId="{52D767D4-C000-409F-B9F5-9FB727E77E4F}" type="pres">
      <dgm:prSet presAssocID="{71548140-1BFC-4BD3-B3A3-AC713D2392A2}" presName="node" presStyleLbl="node1" presStyleIdx="4" presStyleCnt="15">
        <dgm:presLayoutVars>
          <dgm:bulletEnabled val="1"/>
        </dgm:presLayoutVars>
      </dgm:prSet>
      <dgm:spPr/>
      <dgm:t>
        <a:bodyPr/>
        <a:lstStyle/>
        <a:p>
          <a:endParaRPr lang="en-US"/>
        </a:p>
      </dgm:t>
    </dgm:pt>
    <dgm:pt modelId="{85D5A646-127E-4497-BDD7-BCA202751BB8}" type="pres">
      <dgm:prSet presAssocID="{AAEB1F56-C2AE-4E5E-A2FF-39128DC216B3}" presName="sibTrans" presStyleCnt="0"/>
      <dgm:spPr/>
    </dgm:pt>
    <dgm:pt modelId="{EF0BCBAF-4E11-4E2F-B8D4-62234EE64210}" type="pres">
      <dgm:prSet presAssocID="{0857A000-B99E-4A7B-B896-BD36853FECA6}" presName="node" presStyleLbl="node1" presStyleIdx="5" presStyleCnt="15">
        <dgm:presLayoutVars>
          <dgm:bulletEnabled val="1"/>
        </dgm:presLayoutVars>
      </dgm:prSet>
      <dgm:spPr/>
      <dgm:t>
        <a:bodyPr/>
        <a:lstStyle/>
        <a:p>
          <a:endParaRPr lang="en-US"/>
        </a:p>
      </dgm:t>
    </dgm:pt>
    <dgm:pt modelId="{9DBED980-5C47-488B-9C27-6DCEF3332A12}" type="pres">
      <dgm:prSet presAssocID="{98497181-8A22-4930-B681-B96025D7F09F}" presName="sibTrans" presStyleCnt="0"/>
      <dgm:spPr/>
    </dgm:pt>
    <dgm:pt modelId="{551BEC58-2A51-458D-967D-FF3C43992696}" type="pres">
      <dgm:prSet presAssocID="{33D40BE1-4579-4E71-8FF4-A26CC89630CA}" presName="node" presStyleLbl="node1" presStyleIdx="6" presStyleCnt="15">
        <dgm:presLayoutVars>
          <dgm:bulletEnabled val="1"/>
        </dgm:presLayoutVars>
      </dgm:prSet>
      <dgm:spPr/>
      <dgm:t>
        <a:bodyPr/>
        <a:lstStyle/>
        <a:p>
          <a:endParaRPr lang="en-US"/>
        </a:p>
      </dgm:t>
    </dgm:pt>
    <dgm:pt modelId="{486D0871-F11A-4497-9790-B36E12128AF7}" type="pres">
      <dgm:prSet presAssocID="{8AD9B78B-6E0C-44AE-ABBF-9577EF4A2CC6}" presName="sibTrans" presStyleCnt="0"/>
      <dgm:spPr/>
    </dgm:pt>
    <dgm:pt modelId="{1D86E4D5-3812-4629-83F7-C3E66042BC09}" type="pres">
      <dgm:prSet presAssocID="{13FF2C80-7969-427F-9E43-E607C995F9AF}" presName="node" presStyleLbl="node1" presStyleIdx="7" presStyleCnt="15">
        <dgm:presLayoutVars>
          <dgm:bulletEnabled val="1"/>
        </dgm:presLayoutVars>
      </dgm:prSet>
      <dgm:spPr/>
      <dgm:t>
        <a:bodyPr/>
        <a:lstStyle/>
        <a:p>
          <a:endParaRPr lang="en-US"/>
        </a:p>
      </dgm:t>
    </dgm:pt>
    <dgm:pt modelId="{4F995425-32D5-4841-B4C4-07007C7CDDBA}" type="pres">
      <dgm:prSet presAssocID="{85487B2E-C0EF-42BD-BEAD-4302F03DDC46}" presName="sibTrans" presStyleCnt="0"/>
      <dgm:spPr/>
    </dgm:pt>
    <dgm:pt modelId="{291C714F-619F-49D9-8B7E-CBF216D84311}" type="pres">
      <dgm:prSet presAssocID="{6293FC5A-3D8E-4BC6-937D-CBD0B964E9B6}" presName="node" presStyleLbl="node1" presStyleIdx="8" presStyleCnt="15">
        <dgm:presLayoutVars>
          <dgm:bulletEnabled val="1"/>
        </dgm:presLayoutVars>
      </dgm:prSet>
      <dgm:spPr/>
      <dgm:t>
        <a:bodyPr/>
        <a:lstStyle/>
        <a:p>
          <a:endParaRPr lang="en-US"/>
        </a:p>
      </dgm:t>
    </dgm:pt>
    <dgm:pt modelId="{B06D1965-40ED-4CD0-8F2B-9C60ED94F9D1}" type="pres">
      <dgm:prSet presAssocID="{64D25844-47F5-4A24-A3A9-7146A8F470A9}" presName="sibTrans" presStyleCnt="0"/>
      <dgm:spPr/>
    </dgm:pt>
    <dgm:pt modelId="{758F7F7D-DB44-4B8A-89D3-34AFDBD3A966}" type="pres">
      <dgm:prSet presAssocID="{07588955-7812-4256-A4C4-0A1CA20547A7}" presName="node" presStyleLbl="node1" presStyleIdx="9" presStyleCnt="15">
        <dgm:presLayoutVars>
          <dgm:bulletEnabled val="1"/>
        </dgm:presLayoutVars>
      </dgm:prSet>
      <dgm:spPr/>
      <dgm:t>
        <a:bodyPr/>
        <a:lstStyle/>
        <a:p>
          <a:endParaRPr lang="en-US"/>
        </a:p>
      </dgm:t>
    </dgm:pt>
    <dgm:pt modelId="{AF1E8C4F-5AA6-4F0B-AE59-E41DF9DDE2F2}" type="pres">
      <dgm:prSet presAssocID="{81E1DDFF-C94B-4D28-9788-2B81F46451C0}" presName="sibTrans" presStyleCnt="0"/>
      <dgm:spPr/>
    </dgm:pt>
    <dgm:pt modelId="{8A63F937-8E97-4826-AEF2-8629DF60E66D}" type="pres">
      <dgm:prSet presAssocID="{64C6291B-F857-45F8-8ACC-1541A00CB479}" presName="node" presStyleLbl="node1" presStyleIdx="10" presStyleCnt="15">
        <dgm:presLayoutVars>
          <dgm:bulletEnabled val="1"/>
        </dgm:presLayoutVars>
      </dgm:prSet>
      <dgm:spPr/>
      <dgm:t>
        <a:bodyPr/>
        <a:lstStyle/>
        <a:p>
          <a:endParaRPr lang="en-US"/>
        </a:p>
      </dgm:t>
    </dgm:pt>
    <dgm:pt modelId="{528CCEE8-D40D-49AC-AA98-D7A367DF39B5}" type="pres">
      <dgm:prSet presAssocID="{E27D3E35-B86A-45B8-8554-ED5B392A0EFE}" presName="sibTrans" presStyleCnt="0"/>
      <dgm:spPr/>
    </dgm:pt>
    <dgm:pt modelId="{38C8C74E-BE92-4C8A-B7DA-6A651FB25419}" type="pres">
      <dgm:prSet presAssocID="{BD9401E8-4837-44FF-BF73-FBEC72219044}" presName="node" presStyleLbl="node1" presStyleIdx="11" presStyleCnt="15">
        <dgm:presLayoutVars>
          <dgm:bulletEnabled val="1"/>
        </dgm:presLayoutVars>
      </dgm:prSet>
      <dgm:spPr/>
      <dgm:t>
        <a:bodyPr/>
        <a:lstStyle/>
        <a:p>
          <a:endParaRPr lang="en-US"/>
        </a:p>
      </dgm:t>
    </dgm:pt>
    <dgm:pt modelId="{AC45190D-0116-4C7E-8463-BE85EEFA93C3}" type="pres">
      <dgm:prSet presAssocID="{B8AA4EF7-D502-4C69-BA54-3EC81A2FCB25}" presName="sibTrans" presStyleCnt="0"/>
      <dgm:spPr/>
    </dgm:pt>
    <dgm:pt modelId="{9A2D0379-51BE-41B8-B3E8-A3BEA8012F4C}" type="pres">
      <dgm:prSet presAssocID="{B165E1D3-1457-4D78-8EC0-50122DC097A5}" presName="node" presStyleLbl="node1" presStyleIdx="12" presStyleCnt="15">
        <dgm:presLayoutVars>
          <dgm:bulletEnabled val="1"/>
        </dgm:presLayoutVars>
      </dgm:prSet>
      <dgm:spPr/>
      <dgm:t>
        <a:bodyPr/>
        <a:lstStyle/>
        <a:p>
          <a:endParaRPr lang="en-US"/>
        </a:p>
      </dgm:t>
    </dgm:pt>
    <dgm:pt modelId="{5800E155-243F-4F15-A619-652BED85277C}" type="pres">
      <dgm:prSet presAssocID="{72DA461A-12A4-450C-B939-C9BF44A2C39E}" presName="sibTrans" presStyleCnt="0"/>
      <dgm:spPr/>
    </dgm:pt>
    <dgm:pt modelId="{38B22798-3366-4DA6-B757-C0D927D4E066}" type="pres">
      <dgm:prSet presAssocID="{A6833C5E-AF24-493E-96F4-5738322F434B}" presName="node" presStyleLbl="node1" presStyleIdx="13" presStyleCnt="15">
        <dgm:presLayoutVars>
          <dgm:bulletEnabled val="1"/>
        </dgm:presLayoutVars>
      </dgm:prSet>
      <dgm:spPr/>
      <dgm:t>
        <a:bodyPr/>
        <a:lstStyle/>
        <a:p>
          <a:endParaRPr lang="en-US"/>
        </a:p>
      </dgm:t>
    </dgm:pt>
    <dgm:pt modelId="{954174A5-BA29-4723-8324-3E8F6DEEDAA8}" type="pres">
      <dgm:prSet presAssocID="{689C380C-DFE3-4A10-81A7-D25C446DAE6C}" presName="sibTrans" presStyleCnt="0"/>
      <dgm:spPr/>
    </dgm:pt>
    <dgm:pt modelId="{2FD99118-D87A-439C-8427-6D33CEE930E8}" type="pres">
      <dgm:prSet presAssocID="{FACC8512-7B43-41D3-BC46-02F5891F88EB}" presName="node" presStyleLbl="node1" presStyleIdx="14" presStyleCnt="15">
        <dgm:presLayoutVars>
          <dgm:bulletEnabled val="1"/>
        </dgm:presLayoutVars>
      </dgm:prSet>
      <dgm:spPr/>
      <dgm:t>
        <a:bodyPr/>
        <a:lstStyle/>
        <a:p>
          <a:endParaRPr lang="en-US"/>
        </a:p>
      </dgm:t>
    </dgm:pt>
  </dgm:ptLst>
  <dgm:cxnLst>
    <dgm:cxn modelId="{7A04F729-DC97-4BA8-92E4-63CDDA3C472A}" type="presOf" srcId="{13FF2C80-7969-427F-9E43-E607C995F9AF}" destId="{1D86E4D5-3812-4629-83F7-C3E66042BC09}" srcOrd="0" destOrd="0" presId="urn:microsoft.com/office/officeart/2005/8/layout/default"/>
    <dgm:cxn modelId="{774C07AD-0FBE-4525-AEB6-8283106B5175}" srcId="{5119337F-9138-455E-AC01-24F58E95B0FC}" destId="{BD9401E8-4837-44FF-BF73-FBEC72219044}" srcOrd="11" destOrd="0" parTransId="{09BAD454-2DD1-446F-BE55-E3DD7CDC84F7}" sibTransId="{B8AA4EF7-D502-4C69-BA54-3EC81A2FCB25}"/>
    <dgm:cxn modelId="{92857BC2-7E1D-4141-A964-2AA1CEC42055}" srcId="{5119337F-9138-455E-AC01-24F58E95B0FC}" destId="{B165E1D3-1457-4D78-8EC0-50122DC097A5}" srcOrd="12" destOrd="0" parTransId="{0955CC0D-0393-4A66-B971-F350C6795795}" sibTransId="{72DA461A-12A4-450C-B939-C9BF44A2C39E}"/>
    <dgm:cxn modelId="{A1E23BA6-26DE-4B19-81D3-BF0A661D3880}" type="presOf" srcId="{A6833C5E-AF24-493E-96F4-5738322F434B}" destId="{38B22798-3366-4DA6-B757-C0D927D4E066}" srcOrd="0" destOrd="0" presId="urn:microsoft.com/office/officeart/2005/8/layout/default"/>
    <dgm:cxn modelId="{CE9E75A8-B8B6-4E1A-93FF-0A69E4413F0C}" srcId="{5119337F-9138-455E-AC01-24F58E95B0FC}" destId="{71548140-1BFC-4BD3-B3A3-AC713D2392A2}" srcOrd="4" destOrd="0" parTransId="{716AD97C-23D7-4453-89E1-41F8A6F496DB}" sibTransId="{AAEB1F56-C2AE-4E5E-A2FF-39128DC216B3}"/>
    <dgm:cxn modelId="{C9DE2D64-E907-4B10-BA04-95699D11D0E0}" type="presOf" srcId="{33D40BE1-4579-4E71-8FF4-A26CC89630CA}" destId="{551BEC58-2A51-458D-967D-FF3C43992696}" srcOrd="0" destOrd="0" presId="urn:microsoft.com/office/officeart/2005/8/layout/default"/>
    <dgm:cxn modelId="{00F49F75-18E0-482C-B380-B8E44E00C29C}" type="presOf" srcId="{FACC8512-7B43-41D3-BC46-02F5891F88EB}" destId="{2FD99118-D87A-439C-8427-6D33CEE930E8}" srcOrd="0" destOrd="0" presId="urn:microsoft.com/office/officeart/2005/8/layout/default"/>
    <dgm:cxn modelId="{D3FE00E0-C296-4C67-B2D8-C7F05085E9BB}" srcId="{5119337F-9138-455E-AC01-24F58E95B0FC}" destId="{6293FC5A-3D8E-4BC6-937D-CBD0B964E9B6}" srcOrd="8" destOrd="0" parTransId="{FB93D7C5-F9CD-482E-B4AE-17800AD17D8B}" sibTransId="{64D25844-47F5-4A24-A3A9-7146A8F470A9}"/>
    <dgm:cxn modelId="{42C473F3-6CA9-45F8-9D59-EE52EE792611}" srcId="{5119337F-9138-455E-AC01-24F58E95B0FC}" destId="{C99186B0-A902-4139-B233-20830CC3567B}" srcOrd="3" destOrd="0" parTransId="{71CAD0CD-1393-4840-9127-D40D7170FFA9}" sibTransId="{AC2DF3CA-BBC7-4AAA-8B96-0C24B2FF2B92}"/>
    <dgm:cxn modelId="{A0C82696-B4C1-4A58-8DBD-CB6B3016FB1B}" srcId="{5119337F-9138-455E-AC01-24F58E95B0FC}" destId="{A7917E9B-E2E7-4602-ADC9-1482D41AA1A4}" srcOrd="2" destOrd="0" parTransId="{9EDC2102-34D6-4831-8C1F-30B346460B9F}" sibTransId="{52FEC2FB-3105-420A-81A2-4AC99EA2D8F3}"/>
    <dgm:cxn modelId="{C89D3FDF-CEAC-40E7-88A8-D9A7511F6F50}" type="presOf" srcId="{5119337F-9138-455E-AC01-24F58E95B0FC}" destId="{1A32843F-C82C-4F12-BD99-C736ADECD6A8}" srcOrd="0" destOrd="0" presId="urn:microsoft.com/office/officeart/2005/8/layout/default"/>
    <dgm:cxn modelId="{62EA9628-1C27-4CAB-B20B-94FD95D3C1EE}" type="presOf" srcId="{B165E1D3-1457-4D78-8EC0-50122DC097A5}" destId="{9A2D0379-51BE-41B8-B3E8-A3BEA8012F4C}" srcOrd="0" destOrd="0" presId="urn:microsoft.com/office/officeart/2005/8/layout/default"/>
    <dgm:cxn modelId="{9C2C276B-8631-4119-BC36-CC29D2525244}" type="presOf" srcId="{CAF7DB13-70B9-4C99-A17F-A938364AAA0A}" destId="{5FDFBB99-0890-48BC-B2C0-923CC66EEE4C}" srcOrd="0" destOrd="0" presId="urn:microsoft.com/office/officeart/2005/8/layout/default"/>
    <dgm:cxn modelId="{5C08FCA4-B938-4682-BCD9-07913D11E4E7}" type="presOf" srcId="{07588955-7812-4256-A4C4-0A1CA20547A7}" destId="{758F7F7D-DB44-4B8A-89D3-34AFDBD3A966}" srcOrd="0" destOrd="0" presId="urn:microsoft.com/office/officeart/2005/8/layout/default"/>
    <dgm:cxn modelId="{546D81DC-9131-4652-8F22-4F2F0CF559A7}" type="presOf" srcId="{200332FD-B262-417D-AC3C-38E6F7432706}" destId="{F9BEFC0B-C7F5-430A-AEC1-D181DD5669D8}" srcOrd="0" destOrd="0" presId="urn:microsoft.com/office/officeart/2005/8/layout/default"/>
    <dgm:cxn modelId="{191EA7BB-B94B-4E06-AACE-3011656B5A04}" type="presOf" srcId="{71548140-1BFC-4BD3-B3A3-AC713D2392A2}" destId="{52D767D4-C000-409F-B9F5-9FB727E77E4F}" srcOrd="0" destOrd="0" presId="urn:microsoft.com/office/officeart/2005/8/layout/default"/>
    <dgm:cxn modelId="{623CB7DE-2CBA-4DE0-9B8F-B81364CACD0F}" type="presOf" srcId="{0857A000-B99E-4A7B-B896-BD36853FECA6}" destId="{EF0BCBAF-4E11-4E2F-B8D4-62234EE64210}" srcOrd="0" destOrd="0" presId="urn:microsoft.com/office/officeart/2005/8/layout/default"/>
    <dgm:cxn modelId="{84FCBA66-FFDC-4600-AF55-65CA7515FD24}" srcId="{5119337F-9138-455E-AC01-24F58E95B0FC}" destId="{0857A000-B99E-4A7B-B896-BD36853FECA6}" srcOrd="5" destOrd="0" parTransId="{5EF932D5-36E0-4ADA-A100-5DF613DA9DD0}" sibTransId="{98497181-8A22-4930-B681-B96025D7F09F}"/>
    <dgm:cxn modelId="{049EF93C-A9B2-4410-AD6A-8089C22C4602}" type="presOf" srcId="{BD9401E8-4837-44FF-BF73-FBEC72219044}" destId="{38C8C74E-BE92-4C8A-B7DA-6A651FB25419}" srcOrd="0" destOrd="0" presId="urn:microsoft.com/office/officeart/2005/8/layout/default"/>
    <dgm:cxn modelId="{283F9FDA-80B0-4E30-B2F1-30802153C198}" srcId="{5119337F-9138-455E-AC01-24F58E95B0FC}" destId="{A6833C5E-AF24-493E-96F4-5738322F434B}" srcOrd="13" destOrd="0" parTransId="{69CC1C97-F8B6-4B0D-BDF4-78556698C446}" sibTransId="{689C380C-DFE3-4A10-81A7-D25C446DAE6C}"/>
    <dgm:cxn modelId="{CE856DC6-9BFB-48DB-ABB8-BD4F3B35657C}" type="presOf" srcId="{64C6291B-F857-45F8-8ACC-1541A00CB479}" destId="{8A63F937-8E97-4826-AEF2-8629DF60E66D}" srcOrd="0" destOrd="0" presId="urn:microsoft.com/office/officeart/2005/8/layout/default"/>
    <dgm:cxn modelId="{6EED4811-2726-40AD-A681-C9CC7DC0BDC1}" srcId="{5119337F-9138-455E-AC01-24F58E95B0FC}" destId="{200332FD-B262-417D-AC3C-38E6F7432706}" srcOrd="1" destOrd="0" parTransId="{8AB4A16B-5F0A-4880-96DD-DED0693CC9F3}" sibTransId="{F156F460-611C-4689-9ABC-C3455D1D21F4}"/>
    <dgm:cxn modelId="{9CEC2734-D5EB-4DC5-AD6B-7BBA33569E4C}" srcId="{5119337F-9138-455E-AC01-24F58E95B0FC}" destId="{33D40BE1-4579-4E71-8FF4-A26CC89630CA}" srcOrd="6" destOrd="0" parTransId="{649E9B90-12A6-42EB-8EC9-2E1BD227DA99}" sibTransId="{8AD9B78B-6E0C-44AE-ABBF-9577EF4A2CC6}"/>
    <dgm:cxn modelId="{4C813A08-D7A2-46D2-8B0A-CEFE71D6057B}" type="presOf" srcId="{C99186B0-A902-4139-B233-20830CC3567B}" destId="{C925A5AC-F58F-443D-A58B-971C9C0CA2A0}" srcOrd="0" destOrd="0" presId="urn:microsoft.com/office/officeart/2005/8/layout/default"/>
    <dgm:cxn modelId="{6AE3EFCA-447F-4E36-ADF9-7F89931DFC0B}" type="presOf" srcId="{A7917E9B-E2E7-4602-ADC9-1482D41AA1A4}" destId="{AA5B8D30-F331-4E26-89E0-B12F620689B6}" srcOrd="0" destOrd="0" presId="urn:microsoft.com/office/officeart/2005/8/layout/default"/>
    <dgm:cxn modelId="{BFDE70FC-53A7-4AE3-88FC-65D4141EA4BA}" srcId="{5119337F-9138-455E-AC01-24F58E95B0FC}" destId="{07588955-7812-4256-A4C4-0A1CA20547A7}" srcOrd="9" destOrd="0" parTransId="{813A4016-3A8F-473B-9162-5BFE72BBF95A}" sibTransId="{81E1DDFF-C94B-4D28-9788-2B81F46451C0}"/>
    <dgm:cxn modelId="{019EE2AE-9D1C-4349-9285-74B3191D0D28}" srcId="{5119337F-9138-455E-AC01-24F58E95B0FC}" destId="{13FF2C80-7969-427F-9E43-E607C995F9AF}" srcOrd="7" destOrd="0" parTransId="{52D2F60B-2020-4061-8533-FFCE4ADAB8D6}" sibTransId="{85487B2E-C0EF-42BD-BEAD-4302F03DDC46}"/>
    <dgm:cxn modelId="{B169B438-B11D-464B-A258-54E7CB20D645}" srcId="{5119337F-9138-455E-AC01-24F58E95B0FC}" destId="{CAF7DB13-70B9-4C99-A17F-A938364AAA0A}" srcOrd="0" destOrd="0" parTransId="{B7B72E7A-0165-4864-B28F-728B49A89104}" sibTransId="{AB629ECA-1E15-4369-9CEF-B663970F966F}"/>
    <dgm:cxn modelId="{F2827CB6-CC79-49CC-AF34-F2A15D2D30EA}" srcId="{5119337F-9138-455E-AC01-24F58E95B0FC}" destId="{64C6291B-F857-45F8-8ACC-1541A00CB479}" srcOrd="10" destOrd="0" parTransId="{CE94F265-A8F6-4747-AC97-44CA7EBE01AF}" sibTransId="{E27D3E35-B86A-45B8-8554-ED5B392A0EFE}"/>
    <dgm:cxn modelId="{D6503071-FCD3-4D09-89D3-CDD7E5D58B57}" type="presOf" srcId="{6293FC5A-3D8E-4BC6-937D-CBD0B964E9B6}" destId="{291C714F-619F-49D9-8B7E-CBF216D84311}" srcOrd="0" destOrd="0" presId="urn:microsoft.com/office/officeart/2005/8/layout/default"/>
    <dgm:cxn modelId="{F19E7218-ECDD-44CF-98A4-C54BE64C60A3}" srcId="{5119337F-9138-455E-AC01-24F58E95B0FC}" destId="{FACC8512-7B43-41D3-BC46-02F5891F88EB}" srcOrd="14" destOrd="0" parTransId="{94F84527-55C2-4DAC-9D7E-A37595F96CD6}" sibTransId="{8F657C52-F1B9-4ADA-8FF0-F3FD045E7EEF}"/>
    <dgm:cxn modelId="{45732FDF-0FAF-439A-B85E-97C66A8937FF}" type="presParOf" srcId="{1A32843F-C82C-4F12-BD99-C736ADECD6A8}" destId="{5FDFBB99-0890-48BC-B2C0-923CC66EEE4C}" srcOrd="0" destOrd="0" presId="urn:microsoft.com/office/officeart/2005/8/layout/default"/>
    <dgm:cxn modelId="{CC98B3C9-B4A2-4ACD-9564-0A0D7763E025}" type="presParOf" srcId="{1A32843F-C82C-4F12-BD99-C736ADECD6A8}" destId="{A04C5576-2E63-4F91-BCB0-A54784334E0B}" srcOrd="1" destOrd="0" presId="urn:microsoft.com/office/officeart/2005/8/layout/default"/>
    <dgm:cxn modelId="{6C477E71-2172-4F0E-8CBD-9BD0920EA370}" type="presParOf" srcId="{1A32843F-C82C-4F12-BD99-C736ADECD6A8}" destId="{F9BEFC0B-C7F5-430A-AEC1-D181DD5669D8}" srcOrd="2" destOrd="0" presId="urn:microsoft.com/office/officeart/2005/8/layout/default"/>
    <dgm:cxn modelId="{C5C320D7-3675-4484-A5EB-9A951DE18DDA}" type="presParOf" srcId="{1A32843F-C82C-4F12-BD99-C736ADECD6A8}" destId="{77D9E253-B796-40C6-8C66-38FCBA15D2FA}" srcOrd="3" destOrd="0" presId="urn:microsoft.com/office/officeart/2005/8/layout/default"/>
    <dgm:cxn modelId="{56879069-D9B2-4B13-A07E-B4F7181EAAD2}" type="presParOf" srcId="{1A32843F-C82C-4F12-BD99-C736ADECD6A8}" destId="{AA5B8D30-F331-4E26-89E0-B12F620689B6}" srcOrd="4" destOrd="0" presId="urn:microsoft.com/office/officeart/2005/8/layout/default"/>
    <dgm:cxn modelId="{6AE2173F-4E8A-4E27-97C7-39C749D3AF83}" type="presParOf" srcId="{1A32843F-C82C-4F12-BD99-C736ADECD6A8}" destId="{260A3765-9430-4E31-A109-FA5EE793D9C9}" srcOrd="5" destOrd="0" presId="urn:microsoft.com/office/officeart/2005/8/layout/default"/>
    <dgm:cxn modelId="{02ECD136-7EAA-4BCA-822D-712ABC508B1C}" type="presParOf" srcId="{1A32843F-C82C-4F12-BD99-C736ADECD6A8}" destId="{C925A5AC-F58F-443D-A58B-971C9C0CA2A0}" srcOrd="6" destOrd="0" presId="urn:microsoft.com/office/officeart/2005/8/layout/default"/>
    <dgm:cxn modelId="{7ADA67BE-798D-472D-902F-B5844CC1B77D}" type="presParOf" srcId="{1A32843F-C82C-4F12-BD99-C736ADECD6A8}" destId="{D6C5FDDD-4D34-44F3-924E-14ECA371B823}" srcOrd="7" destOrd="0" presId="urn:microsoft.com/office/officeart/2005/8/layout/default"/>
    <dgm:cxn modelId="{163389A5-2066-432E-8BB4-1854A62658ED}" type="presParOf" srcId="{1A32843F-C82C-4F12-BD99-C736ADECD6A8}" destId="{52D767D4-C000-409F-B9F5-9FB727E77E4F}" srcOrd="8" destOrd="0" presId="urn:microsoft.com/office/officeart/2005/8/layout/default"/>
    <dgm:cxn modelId="{2CF58204-5CDA-453D-BB7F-B9461188B8A5}" type="presParOf" srcId="{1A32843F-C82C-4F12-BD99-C736ADECD6A8}" destId="{85D5A646-127E-4497-BDD7-BCA202751BB8}" srcOrd="9" destOrd="0" presId="urn:microsoft.com/office/officeart/2005/8/layout/default"/>
    <dgm:cxn modelId="{3497FD88-0225-4CA8-B67C-462580B2927D}" type="presParOf" srcId="{1A32843F-C82C-4F12-BD99-C736ADECD6A8}" destId="{EF0BCBAF-4E11-4E2F-B8D4-62234EE64210}" srcOrd="10" destOrd="0" presId="urn:microsoft.com/office/officeart/2005/8/layout/default"/>
    <dgm:cxn modelId="{667F3D01-F1BF-4DFF-95FB-565EAE923309}" type="presParOf" srcId="{1A32843F-C82C-4F12-BD99-C736ADECD6A8}" destId="{9DBED980-5C47-488B-9C27-6DCEF3332A12}" srcOrd="11" destOrd="0" presId="urn:microsoft.com/office/officeart/2005/8/layout/default"/>
    <dgm:cxn modelId="{BD4ECB62-CECC-483F-8E2F-79421E3D496A}" type="presParOf" srcId="{1A32843F-C82C-4F12-BD99-C736ADECD6A8}" destId="{551BEC58-2A51-458D-967D-FF3C43992696}" srcOrd="12" destOrd="0" presId="urn:microsoft.com/office/officeart/2005/8/layout/default"/>
    <dgm:cxn modelId="{D2F8BC1C-1CCA-43A4-8B84-0E137D2AFEDE}" type="presParOf" srcId="{1A32843F-C82C-4F12-BD99-C736ADECD6A8}" destId="{486D0871-F11A-4497-9790-B36E12128AF7}" srcOrd="13" destOrd="0" presId="urn:microsoft.com/office/officeart/2005/8/layout/default"/>
    <dgm:cxn modelId="{51C4F69A-6005-4E82-BC83-666EA39CA91A}" type="presParOf" srcId="{1A32843F-C82C-4F12-BD99-C736ADECD6A8}" destId="{1D86E4D5-3812-4629-83F7-C3E66042BC09}" srcOrd="14" destOrd="0" presId="urn:microsoft.com/office/officeart/2005/8/layout/default"/>
    <dgm:cxn modelId="{2B37DD11-2E55-4EF3-8C2E-663BAC8CF799}" type="presParOf" srcId="{1A32843F-C82C-4F12-BD99-C736ADECD6A8}" destId="{4F995425-32D5-4841-B4C4-07007C7CDDBA}" srcOrd="15" destOrd="0" presId="urn:microsoft.com/office/officeart/2005/8/layout/default"/>
    <dgm:cxn modelId="{29959307-0BE5-4914-BD5A-635F975337B4}" type="presParOf" srcId="{1A32843F-C82C-4F12-BD99-C736ADECD6A8}" destId="{291C714F-619F-49D9-8B7E-CBF216D84311}" srcOrd="16" destOrd="0" presId="urn:microsoft.com/office/officeart/2005/8/layout/default"/>
    <dgm:cxn modelId="{70A3E398-DB24-4153-8DD3-3F547AE1761D}" type="presParOf" srcId="{1A32843F-C82C-4F12-BD99-C736ADECD6A8}" destId="{B06D1965-40ED-4CD0-8F2B-9C60ED94F9D1}" srcOrd="17" destOrd="0" presId="urn:microsoft.com/office/officeart/2005/8/layout/default"/>
    <dgm:cxn modelId="{92EF5E7C-9880-4C68-AFEE-0A9CAD68FE4D}" type="presParOf" srcId="{1A32843F-C82C-4F12-BD99-C736ADECD6A8}" destId="{758F7F7D-DB44-4B8A-89D3-34AFDBD3A966}" srcOrd="18" destOrd="0" presId="urn:microsoft.com/office/officeart/2005/8/layout/default"/>
    <dgm:cxn modelId="{B8D76DF8-456B-4300-B2D4-AB384AF2CDFC}" type="presParOf" srcId="{1A32843F-C82C-4F12-BD99-C736ADECD6A8}" destId="{AF1E8C4F-5AA6-4F0B-AE59-E41DF9DDE2F2}" srcOrd="19" destOrd="0" presId="urn:microsoft.com/office/officeart/2005/8/layout/default"/>
    <dgm:cxn modelId="{4A5B568A-6AC4-4BBF-907A-E38FA4D8CA82}" type="presParOf" srcId="{1A32843F-C82C-4F12-BD99-C736ADECD6A8}" destId="{8A63F937-8E97-4826-AEF2-8629DF60E66D}" srcOrd="20" destOrd="0" presId="urn:microsoft.com/office/officeart/2005/8/layout/default"/>
    <dgm:cxn modelId="{E2FC919D-8DBF-4B4E-8BA1-9670016D0858}" type="presParOf" srcId="{1A32843F-C82C-4F12-BD99-C736ADECD6A8}" destId="{528CCEE8-D40D-49AC-AA98-D7A367DF39B5}" srcOrd="21" destOrd="0" presId="urn:microsoft.com/office/officeart/2005/8/layout/default"/>
    <dgm:cxn modelId="{74A57CAA-9089-47A3-BBB5-0C35459BB205}" type="presParOf" srcId="{1A32843F-C82C-4F12-BD99-C736ADECD6A8}" destId="{38C8C74E-BE92-4C8A-B7DA-6A651FB25419}" srcOrd="22" destOrd="0" presId="urn:microsoft.com/office/officeart/2005/8/layout/default"/>
    <dgm:cxn modelId="{5430CEAD-945F-4FC1-8BEC-873A18FB43C0}" type="presParOf" srcId="{1A32843F-C82C-4F12-BD99-C736ADECD6A8}" destId="{AC45190D-0116-4C7E-8463-BE85EEFA93C3}" srcOrd="23" destOrd="0" presId="urn:microsoft.com/office/officeart/2005/8/layout/default"/>
    <dgm:cxn modelId="{AAB28016-8588-46C1-B6DF-7E306AC21C94}" type="presParOf" srcId="{1A32843F-C82C-4F12-BD99-C736ADECD6A8}" destId="{9A2D0379-51BE-41B8-B3E8-A3BEA8012F4C}" srcOrd="24" destOrd="0" presId="urn:microsoft.com/office/officeart/2005/8/layout/default"/>
    <dgm:cxn modelId="{85348CF2-E1C5-4454-88FF-8CB29F6154BF}" type="presParOf" srcId="{1A32843F-C82C-4F12-BD99-C736ADECD6A8}" destId="{5800E155-243F-4F15-A619-652BED85277C}" srcOrd="25" destOrd="0" presId="urn:microsoft.com/office/officeart/2005/8/layout/default"/>
    <dgm:cxn modelId="{03F0D35A-B992-4C59-AD74-6BBE66110E6B}" type="presParOf" srcId="{1A32843F-C82C-4F12-BD99-C736ADECD6A8}" destId="{38B22798-3366-4DA6-B757-C0D927D4E066}" srcOrd="26" destOrd="0" presId="urn:microsoft.com/office/officeart/2005/8/layout/default"/>
    <dgm:cxn modelId="{E7135D03-B941-4948-B8F6-B9D863D8E221}" type="presParOf" srcId="{1A32843F-C82C-4F12-BD99-C736ADECD6A8}" destId="{954174A5-BA29-4723-8324-3E8F6DEEDAA8}" srcOrd="27" destOrd="0" presId="urn:microsoft.com/office/officeart/2005/8/layout/default"/>
    <dgm:cxn modelId="{0D5B5763-5218-4A1E-B514-8D796BB4E686}" type="presParOf" srcId="{1A32843F-C82C-4F12-BD99-C736ADECD6A8}" destId="{2FD99118-D87A-439C-8427-6D33CEE930E8}" srcOrd="2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FBB99-0890-48BC-B2C0-923CC66EEE4C}">
      <dsp:nvSpPr>
        <dsp:cNvPr id="0" name=""/>
        <dsp:cNvSpPr/>
      </dsp:nvSpPr>
      <dsp:spPr>
        <a:xfrm>
          <a:off x="3246" y="273223"/>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Membership </a:t>
          </a:r>
          <a:endParaRPr lang="en-US" sz="2100" kern="1200" dirty="0"/>
        </a:p>
      </dsp:txBody>
      <dsp:txXfrm>
        <a:off x="3246" y="273223"/>
        <a:ext cx="1757982" cy="1054789"/>
      </dsp:txXfrm>
    </dsp:sp>
    <dsp:sp modelId="{F9BEFC0B-C7F5-430A-AEC1-D181DD5669D8}">
      <dsp:nvSpPr>
        <dsp:cNvPr id="0" name=""/>
        <dsp:cNvSpPr/>
      </dsp:nvSpPr>
      <dsp:spPr>
        <a:xfrm>
          <a:off x="1937027" y="273223"/>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Professional Conference</a:t>
          </a:r>
        </a:p>
      </dsp:txBody>
      <dsp:txXfrm>
        <a:off x="1937027" y="273223"/>
        <a:ext cx="1757982" cy="1054789"/>
      </dsp:txXfrm>
    </dsp:sp>
    <dsp:sp modelId="{AA5B8D30-F331-4E26-89E0-B12F620689B6}">
      <dsp:nvSpPr>
        <dsp:cNvPr id="0" name=""/>
        <dsp:cNvSpPr/>
      </dsp:nvSpPr>
      <dsp:spPr>
        <a:xfrm>
          <a:off x="3870808" y="273223"/>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Service Role</a:t>
          </a:r>
          <a:endParaRPr lang="en-US" sz="2100" kern="1200" dirty="0"/>
        </a:p>
      </dsp:txBody>
      <dsp:txXfrm>
        <a:off x="3870808" y="273223"/>
        <a:ext cx="1757982" cy="1054789"/>
      </dsp:txXfrm>
    </dsp:sp>
    <dsp:sp modelId="{C925A5AC-F58F-443D-A58B-971C9C0CA2A0}">
      <dsp:nvSpPr>
        <dsp:cNvPr id="0" name=""/>
        <dsp:cNvSpPr/>
      </dsp:nvSpPr>
      <dsp:spPr>
        <a:xfrm>
          <a:off x="5804589" y="273223"/>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Leadership Role </a:t>
          </a:r>
          <a:endParaRPr lang="en-US" sz="2100" kern="1200" dirty="0"/>
        </a:p>
      </dsp:txBody>
      <dsp:txXfrm>
        <a:off x="5804589" y="273223"/>
        <a:ext cx="1757982" cy="1054789"/>
      </dsp:txXfrm>
    </dsp:sp>
    <dsp:sp modelId="{52D767D4-C000-409F-B9F5-9FB727E77E4F}">
      <dsp:nvSpPr>
        <dsp:cNvPr id="0" name=""/>
        <dsp:cNvSpPr/>
      </dsp:nvSpPr>
      <dsp:spPr>
        <a:xfrm>
          <a:off x="7738370" y="273223"/>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Special Assignment </a:t>
          </a:r>
          <a:endParaRPr lang="en-US" sz="2100" kern="1200" dirty="0"/>
        </a:p>
      </dsp:txBody>
      <dsp:txXfrm>
        <a:off x="7738370" y="273223"/>
        <a:ext cx="1757982" cy="1054789"/>
      </dsp:txXfrm>
    </dsp:sp>
    <dsp:sp modelId="{EF0BCBAF-4E11-4E2F-B8D4-62234EE64210}">
      <dsp:nvSpPr>
        <dsp:cNvPr id="0" name=""/>
        <dsp:cNvSpPr/>
      </dsp:nvSpPr>
      <dsp:spPr>
        <a:xfrm>
          <a:off x="3246" y="1503811"/>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Speaking </a:t>
          </a:r>
          <a:endParaRPr lang="en-US" sz="2100" kern="1200" dirty="0"/>
        </a:p>
      </dsp:txBody>
      <dsp:txXfrm>
        <a:off x="3246" y="1503811"/>
        <a:ext cx="1757982" cy="1054789"/>
      </dsp:txXfrm>
    </dsp:sp>
    <dsp:sp modelId="{551BEC58-2A51-458D-967D-FF3C43992696}">
      <dsp:nvSpPr>
        <dsp:cNvPr id="0" name=""/>
        <dsp:cNvSpPr/>
      </dsp:nvSpPr>
      <dsp:spPr>
        <a:xfrm>
          <a:off x="1937027" y="1503811"/>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Teaching </a:t>
          </a:r>
          <a:endParaRPr lang="en-US" sz="2100" kern="1200" dirty="0"/>
        </a:p>
      </dsp:txBody>
      <dsp:txXfrm>
        <a:off x="1937027" y="1503811"/>
        <a:ext cx="1757982" cy="1054789"/>
      </dsp:txXfrm>
    </dsp:sp>
    <dsp:sp modelId="{1D86E4D5-3812-4629-83F7-C3E66042BC09}">
      <dsp:nvSpPr>
        <dsp:cNvPr id="0" name=""/>
        <dsp:cNvSpPr/>
      </dsp:nvSpPr>
      <dsp:spPr>
        <a:xfrm>
          <a:off x="3870808" y="1503811"/>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Course Development </a:t>
          </a:r>
          <a:endParaRPr lang="en-US" sz="2100" kern="1200" dirty="0"/>
        </a:p>
      </dsp:txBody>
      <dsp:txXfrm>
        <a:off x="3870808" y="1503811"/>
        <a:ext cx="1757982" cy="1054789"/>
      </dsp:txXfrm>
    </dsp:sp>
    <dsp:sp modelId="{291C714F-619F-49D9-8B7E-CBF216D84311}">
      <dsp:nvSpPr>
        <dsp:cNvPr id="0" name=""/>
        <dsp:cNvSpPr/>
      </dsp:nvSpPr>
      <dsp:spPr>
        <a:xfrm>
          <a:off x="5804589" y="1503811"/>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Publications</a:t>
          </a:r>
          <a:endParaRPr lang="en-US" sz="2100" kern="1200" dirty="0"/>
        </a:p>
      </dsp:txBody>
      <dsp:txXfrm>
        <a:off x="5804589" y="1503811"/>
        <a:ext cx="1757982" cy="1054789"/>
      </dsp:txXfrm>
    </dsp:sp>
    <dsp:sp modelId="{758F7F7D-DB44-4B8A-89D3-34AFDBD3A966}">
      <dsp:nvSpPr>
        <dsp:cNvPr id="0" name=""/>
        <dsp:cNvSpPr/>
      </dsp:nvSpPr>
      <dsp:spPr>
        <a:xfrm>
          <a:off x="7738370" y="1503811"/>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Audio-Visual &amp; Interactive Products</a:t>
          </a:r>
          <a:endParaRPr lang="en-US" sz="2100" kern="1200" dirty="0"/>
        </a:p>
      </dsp:txBody>
      <dsp:txXfrm>
        <a:off x="7738370" y="1503811"/>
        <a:ext cx="1757982" cy="1054789"/>
      </dsp:txXfrm>
    </dsp:sp>
    <dsp:sp modelId="{8A63F937-8E97-4826-AEF2-8629DF60E66D}">
      <dsp:nvSpPr>
        <dsp:cNvPr id="0" name=""/>
        <dsp:cNvSpPr/>
      </dsp:nvSpPr>
      <dsp:spPr>
        <a:xfrm>
          <a:off x="3246" y="2734399"/>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Awards or Special Recognition </a:t>
          </a:r>
          <a:endParaRPr lang="en-US" sz="2100" kern="1200" dirty="0"/>
        </a:p>
      </dsp:txBody>
      <dsp:txXfrm>
        <a:off x="3246" y="2734399"/>
        <a:ext cx="1757982" cy="1054789"/>
      </dsp:txXfrm>
    </dsp:sp>
    <dsp:sp modelId="{38C8C74E-BE92-4C8A-B7DA-6A651FB25419}">
      <dsp:nvSpPr>
        <dsp:cNvPr id="0" name=""/>
        <dsp:cNvSpPr/>
      </dsp:nvSpPr>
      <dsp:spPr>
        <a:xfrm>
          <a:off x="1937027" y="2734399"/>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CEM or other state certification </a:t>
          </a:r>
          <a:endParaRPr lang="en-US" sz="2100" kern="1200" dirty="0"/>
        </a:p>
      </dsp:txBody>
      <dsp:txXfrm>
        <a:off x="1937027" y="2734399"/>
        <a:ext cx="1757982" cy="1054789"/>
      </dsp:txXfrm>
    </dsp:sp>
    <dsp:sp modelId="{9A2D0379-51BE-41B8-B3E8-A3BEA8012F4C}">
      <dsp:nvSpPr>
        <dsp:cNvPr id="0" name=""/>
        <dsp:cNvSpPr/>
      </dsp:nvSpPr>
      <dsp:spPr>
        <a:xfrm>
          <a:off x="3870808" y="2734399"/>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Legislative Contact </a:t>
          </a:r>
          <a:endParaRPr lang="en-US" sz="2100" kern="1200" dirty="0"/>
        </a:p>
      </dsp:txBody>
      <dsp:txXfrm>
        <a:off x="3870808" y="2734399"/>
        <a:ext cx="1757982" cy="1054789"/>
      </dsp:txXfrm>
    </dsp:sp>
    <dsp:sp modelId="{38B22798-3366-4DA6-B757-C0D927D4E066}">
      <dsp:nvSpPr>
        <dsp:cNvPr id="0" name=""/>
        <dsp:cNvSpPr/>
      </dsp:nvSpPr>
      <dsp:spPr>
        <a:xfrm>
          <a:off x="5804589" y="2734399"/>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Conducting Research </a:t>
          </a:r>
          <a:endParaRPr lang="en-US" sz="2100" kern="1200" dirty="0"/>
        </a:p>
      </dsp:txBody>
      <dsp:txXfrm>
        <a:off x="5804589" y="2734399"/>
        <a:ext cx="1757982" cy="1054789"/>
      </dsp:txXfrm>
    </dsp:sp>
    <dsp:sp modelId="{2FD99118-D87A-439C-8427-6D33CEE930E8}">
      <dsp:nvSpPr>
        <dsp:cNvPr id="0" name=""/>
        <dsp:cNvSpPr/>
      </dsp:nvSpPr>
      <dsp:spPr>
        <a:xfrm>
          <a:off x="7738370" y="2734399"/>
          <a:ext cx="1757982" cy="1054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Other </a:t>
          </a:r>
          <a:endParaRPr lang="en-US" sz="2100" kern="1200" dirty="0"/>
        </a:p>
      </dsp:txBody>
      <dsp:txXfrm>
        <a:off x="7738370" y="2734399"/>
        <a:ext cx="1757982" cy="10547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5/3/2024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a:t>
            </a:fld>
            <a:endParaRPr lang="en-US"/>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5/3/2024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a:t>
            </a:fld>
            <a:endParaRPr lang="en-US"/>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C74192-2F83-4860-9F5E-A8962D88C949}"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E07AA-3270-4330-AC1F-5BCB89448AAB}" type="slidenum">
              <a:rPr lang="en-US" smtClean="0"/>
              <a:t>‹#›</a:t>
            </a:fld>
            <a:endParaRPr lang="en-US"/>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39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CC0096-1860-4642-9CD2-0079EA5E7CD1}" type="datetimeFigureOut">
              <a:rPr lang="en-US" smtClean="0"/>
              <a:t>5/3/2024</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084853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CC0096-1860-4642-9CD2-0079EA5E7CD1}" type="datetimeFigureOut">
              <a:rPr lang="en-US" smtClean="0"/>
              <a:t>5/3/2024</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8235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33400" y="5084483"/>
            <a:ext cx="11125200" cy="914400"/>
          </a:xfrm>
        </p:spPr>
        <p:txBody>
          <a:bodyPr anchor="b">
            <a:normAutofit/>
          </a:bodyPr>
          <a:lstStyle>
            <a:lvl1pPr algn="ctr">
              <a:defRPr sz="4400" spc="-50" baseline="0">
                <a:solidFill>
                  <a:schemeClr val="bg1"/>
                </a:solidFill>
              </a:defRPr>
            </a:lvl1pPr>
          </a:lstStyle>
          <a:p>
            <a:r>
              <a:rPr lang="en-US" smtClean="0"/>
              <a:t>Click to edit Master title style</a:t>
            </a:r>
            <a:endParaRPr lang="en-US" dirty="0"/>
          </a:p>
        </p:txBody>
      </p:sp>
      <p:sp>
        <p:nvSpPr>
          <p:cNvPr id="9" name="Picture Placeholder 2" descr="An empty placeholder to add an image. Click on the placeholder and select the image that you wish to add"/>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3" name="Picture Placeholder 2" descr="An empty placeholder to add an image. Click on the placeholder and select the image that you wish to add"/>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4" name="Picture Placeholder 2" descr="An empty placeholder to add an image. Click on the placeholder and select the image that you wish to add"/>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accent1">
            <a:lumMod val="7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2483427"/>
            <a:ext cx="10515600" cy="2743200"/>
          </a:xfrm>
        </p:spPr>
        <p:txBody>
          <a:bodyPr anchor="b">
            <a:normAutofit/>
          </a:bodyPr>
          <a:lstStyle>
            <a:lvl1pPr algn="ctr">
              <a:defRPr sz="4400" spc="-50" baseline="0">
                <a:solidFill>
                  <a:schemeClr val="bg1"/>
                </a:solidFill>
              </a:defRPr>
            </a:lvl1pPr>
          </a:lstStyle>
          <a:p>
            <a:r>
              <a:rPr lang="en-US" smtClean="0"/>
              <a:t>Click to edit Master title style</a:t>
            </a:r>
            <a:endParaRPr lang="en-US"/>
          </a:p>
        </p:txBody>
      </p:sp>
      <p:sp>
        <p:nvSpPr>
          <p:cNvPr id="5" name="Text Placeholder 4"/>
          <p:cNvSpPr>
            <a:spLocks noGrp="1"/>
          </p:cNvSpPr>
          <p:nvPr>
            <p:ph type="body" sz="quarter" idx="10"/>
          </p:nvPr>
        </p:nvSpPr>
        <p:spPr>
          <a:xfrm>
            <a:off x="835025" y="5257800"/>
            <a:ext cx="10515600" cy="914400"/>
          </a:xfrm>
        </p:spPr>
        <p:txBody>
          <a:bodyPr>
            <a:normAutofit/>
          </a:bodyPr>
          <a:lstStyle>
            <a:lvl1pPr marL="0" indent="0" algn="ctr">
              <a:spcBef>
                <a:spcPts val="0"/>
              </a:spcBef>
              <a:buFontTx/>
              <a:buNone/>
              <a:defRPr sz="2000" cap="all" spc="50" baseline="0">
                <a:solidFill>
                  <a:schemeClr val="bg1"/>
                </a:solidFill>
              </a:defRPr>
            </a:lvl1pPr>
            <a:lvl2pPr marL="365760" indent="0" algn="ctr">
              <a:buNone/>
              <a:defRPr sz="2000" cap="all" spc="50" baseline="0">
                <a:solidFill>
                  <a:schemeClr val="bg1"/>
                </a:solidFill>
              </a:defRPr>
            </a:lvl2pPr>
            <a:lvl3pPr algn="ctr">
              <a:defRPr sz="2000" cap="all" spc="50" baseline="0">
                <a:solidFill>
                  <a:schemeClr val="bg1"/>
                </a:solidFill>
              </a:defRPr>
            </a:lvl3pPr>
            <a:lvl4pPr algn="ctr">
              <a:defRPr sz="2000" cap="all" spc="50" baseline="0">
                <a:solidFill>
                  <a:schemeClr val="bg1"/>
                </a:solidFill>
              </a:defRPr>
            </a:lvl4pPr>
            <a:lvl5pPr algn="ctr">
              <a:defRPr sz="2000" cap="all" spc="50" baseline="0">
                <a:solidFill>
                  <a:schemeClr val="bg1"/>
                </a:solidFill>
              </a:defRPr>
            </a:lvl5pPr>
          </a:lstStyle>
          <a:p>
            <a:pPr lvl="0"/>
            <a:r>
              <a:rPr lang="en-US" smtClean="0"/>
              <a:t>Edit Master text styles</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672934"/>
            <a:ext cx="3506788" cy="2880360"/>
          </a:xfrm>
        </p:spPr>
        <p:txBody>
          <a:bodyPr anchor="b">
            <a:normAutofit/>
          </a:bodyPr>
          <a:lstStyle>
            <a:lvl1pPr>
              <a:defRPr sz="3000"/>
            </a:lvl1pPr>
          </a:lstStyle>
          <a:p>
            <a:r>
              <a:rPr lang="en-US" smtClean="0"/>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7CC0096-1860-4642-9CD2-0079EA5E7CD1}" type="datetimeFigureOut">
              <a:rPr lang="en-US" smtClean="0"/>
              <a:t>5/3/2024</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32813" y="1683327"/>
            <a:ext cx="3125787" cy="2877260"/>
          </a:xfrm>
        </p:spPr>
        <p:txBody>
          <a:bodyPr anchor="b">
            <a:normAutofit/>
          </a:bodyPr>
          <a:lstStyle>
            <a:lvl1pPr>
              <a:defRPr sz="3000">
                <a:solidFill>
                  <a:schemeClr val="bg1"/>
                </a:solidFill>
              </a:defRPr>
            </a:lvl1pPr>
          </a:lstStyle>
          <a:p>
            <a:r>
              <a:rPr lang="en-US" smtClean="0"/>
              <a:t>Click to edit Master title style</a:t>
            </a:r>
            <a:endParaRPr lang="en-US"/>
          </a:p>
        </p:txBody>
      </p:sp>
      <p:sp>
        <p:nvSpPr>
          <p:cNvPr id="6" name="Picture Placeholder 2" descr="An empty placeholder to add an image. Click on the placeholder and select the image that you wish to add"/>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CC0096-1860-4642-9CD2-0079EA5E7CD1}" type="datetimeFigureOut">
              <a:rPr lang="en-US" smtClean="0"/>
              <a:t>5/3/2024</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pic>
        <p:nvPicPr>
          <p:cNvPr id="7" name="Picture 6"/>
          <p:cNvPicPr>
            <a:picLocks noChangeAspect="1"/>
          </p:cNvPicPr>
          <p:nvPr userDrawn="1"/>
        </p:nvPicPr>
        <p:blipFill>
          <a:blip r:embed="rId2"/>
          <a:stretch>
            <a:fillRect/>
          </a:stretch>
        </p:blipFill>
        <p:spPr>
          <a:xfrm>
            <a:off x="0" y="5476726"/>
            <a:ext cx="12192000" cy="1385635"/>
          </a:xfrm>
          <a:prstGeom prst="rect">
            <a:avLst/>
          </a:prstGeom>
        </p:spPr>
      </p:pic>
    </p:spTree>
    <p:extLst>
      <p:ext uri="{BB962C8B-B14F-4D97-AF65-F5344CB8AC3E}">
        <p14:creationId xmlns:p14="http://schemas.microsoft.com/office/powerpoint/2010/main" val="800902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7CC0096-1860-4642-9CD2-0079EA5E7CD1}" type="datetimeFigureOut">
              <a:rPr lang="en-US" smtClean="0"/>
              <a:pPr/>
              <a:t>5/3/2024</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581022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CC0096-1860-4642-9CD2-0079EA5E7CD1}" type="datetimeFigureOut">
              <a:rPr lang="en-US" smtClean="0"/>
              <a:t>5/3/2024</a:t>
            </a:fld>
            <a:endParaRPr lang="en-US"/>
          </a:p>
        </p:txBody>
      </p:sp>
      <p:sp>
        <p:nvSpPr>
          <p:cNvPr id="6" name="Footer Placeholder 5"/>
          <p:cNvSpPr>
            <a:spLocks noGrp="1"/>
          </p:cNvSpPr>
          <p:nvPr>
            <p:ph type="ftr" sz="quarter" idx="11"/>
          </p:nvPr>
        </p:nvSpPr>
        <p:spPr/>
        <p:txBody>
          <a:bodyPr/>
          <a:lstStyle/>
          <a:p>
            <a:r>
              <a:rPr lang="en-US" smtClean="0"/>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089338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CC0096-1860-4642-9CD2-0079EA5E7CD1}" type="datetimeFigureOut">
              <a:rPr lang="en-US" smtClean="0"/>
              <a:t>5/3/2024</a:t>
            </a:fld>
            <a:endParaRPr lang="en-US"/>
          </a:p>
        </p:txBody>
      </p:sp>
      <p:sp>
        <p:nvSpPr>
          <p:cNvPr id="8" name="Footer Placeholder 7"/>
          <p:cNvSpPr>
            <a:spLocks noGrp="1"/>
          </p:cNvSpPr>
          <p:nvPr>
            <p:ph type="ftr" sz="quarter" idx="11"/>
          </p:nvPr>
        </p:nvSpPr>
        <p:spPr/>
        <p:txBody>
          <a:bodyPr/>
          <a:lstStyle/>
          <a:p>
            <a:r>
              <a:rPr lang="en-US" smtClean="0"/>
              <a:t>Add a footer</a:t>
            </a:r>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920625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CC0096-1860-4642-9CD2-0079EA5E7CD1}" type="datetimeFigureOut">
              <a:rPr lang="en-US" smtClean="0"/>
              <a:t>5/3/2024</a:t>
            </a:fld>
            <a:endParaRPr lang="en-US"/>
          </a:p>
        </p:txBody>
      </p:sp>
      <p:sp>
        <p:nvSpPr>
          <p:cNvPr id="4" name="Footer Placeholder 3"/>
          <p:cNvSpPr>
            <a:spLocks noGrp="1"/>
          </p:cNvSpPr>
          <p:nvPr>
            <p:ph type="ftr" sz="quarter" idx="11"/>
          </p:nvPr>
        </p:nvSpPr>
        <p:spPr/>
        <p:txBody>
          <a:bodyPr/>
          <a:lstStyle/>
          <a:p>
            <a:r>
              <a:rPr lang="en-US" smtClean="0"/>
              <a:t>Add a footer</a:t>
            </a:r>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730006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74192-2F83-4860-9F5E-A8962D88C949}" type="datetimeFigureOut">
              <a:rPr lang="en-US" smtClean="0"/>
              <a:t>5/3/2024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E07AA-3270-4330-AC1F-5BCB89448AAB}" type="slidenum">
              <a:rPr lang="en-US" smtClean="0"/>
              <a:t>‹#›</a:t>
            </a:fld>
            <a:endParaRPr lang="en-US"/>
          </a:p>
        </p:txBody>
      </p:sp>
    </p:spTree>
    <p:extLst>
      <p:ext uri="{BB962C8B-B14F-4D97-AF65-F5344CB8AC3E}">
        <p14:creationId xmlns:p14="http://schemas.microsoft.com/office/powerpoint/2010/main" val="397512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CC0096-1860-4642-9CD2-0079EA5E7CD1}" type="datetimeFigureOut">
              <a:rPr lang="en-US" smtClean="0"/>
              <a:t>5/3/2024</a:t>
            </a:fld>
            <a:endParaRPr lang="en-US"/>
          </a:p>
        </p:txBody>
      </p:sp>
      <p:sp>
        <p:nvSpPr>
          <p:cNvPr id="6" name="Footer Placeholder 5"/>
          <p:cNvSpPr>
            <a:spLocks noGrp="1"/>
          </p:cNvSpPr>
          <p:nvPr>
            <p:ph type="ftr" sz="quarter" idx="11"/>
          </p:nvPr>
        </p:nvSpPr>
        <p:spPr/>
        <p:txBody>
          <a:bodyPr/>
          <a:lstStyle/>
          <a:p>
            <a:r>
              <a:rPr lang="en-US" smtClean="0"/>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074594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0C74192-2F83-4860-9F5E-A8962D88C949}"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E07AA-3270-4330-AC1F-5BCB89448AAB}" type="slidenum">
              <a:rPr lang="en-US" smtClean="0"/>
              <a:t>‹#›</a:t>
            </a:fld>
            <a:endParaRPr lang="en-US"/>
          </a:p>
        </p:txBody>
      </p:sp>
      <p:sp>
        <p:nvSpPr>
          <p:cNvPr id="8" name="Rectangle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5600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C0096-1860-4642-9CD2-0079EA5E7CD1}" type="datetimeFigureOut">
              <a:rPr lang="en-US" smtClean="0"/>
              <a:pPr/>
              <a:t>5/3/2024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Add a footer</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1375A4-56A4-47D6-9801-1991572033F7}" type="slidenum">
              <a:rPr lang="en-US" smtClean="0"/>
              <a:pPr/>
              <a:t>‹#›</a:t>
            </a:fld>
            <a:endParaRPr lang="en-US"/>
          </a:p>
        </p:txBody>
      </p:sp>
      <p:sp>
        <p:nvSpPr>
          <p:cNvPr id="7" name="Rectangle 6"/>
          <p:cNvSpPr/>
          <p:nvPr userDrawn="1"/>
        </p:nvSpPr>
        <p:spPr>
          <a:xfrm>
            <a:off x="0" y="6583680"/>
            <a:ext cx="12192000" cy="2743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069777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 id="2147483651" r:id="rId13"/>
    <p:sldLayoutId id="2147483656" r:id="rId14"/>
    <p:sldLayoutId id="2147483657"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Amy.Dawson@portnola.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Louisiana Certified Emergency Manager (LEM)</a:t>
            </a:r>
            <a:endParaRPr lang="en-US" dirty="0"/>
          </a:p>
        </p:txBody>
      </p:sp>
      <p:sp>
        <p:nvSpPr>
          <p:cNvPr id="3" name="Subtitle 2"/>
          <p:cNvSpPr>
            <a:spLocks noGrp="1"/>
          </p:cNvSpPr>
          <p:nvPr>
            <p:ph type="subTitle" idx="1"/>
          </p:nvPr>
        </p:nvSpPr>
        <p:spPr/>
        <p:txBody>
          <a:bodyPr>
            <a:normAutofit/>
          </a:bodyPr>
          <a:lstStyle/>
          <a:p>
            <a:r>
              <a:rPr lang="en-US" sz="4400" dirty="0" smtClean="0"/>
              <a:t>Amy L. Dawson </a:t>
            </a:r>
            <a:endParaRPr lang="en-US" sz="4400" dirty="0"/>
          </a:p>
        </p:txBody>
      </p:sp>
    </p:spTree>
    <p:extLst>
      <p:ext uri="{BB962C8B-B14F-4D97-AF65-F5344CB8AC3E}">
        <p14:creationId xmlns:p14="http://schemas.microsoft.com/office/powerpoint/2010/main" val="353726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LEM Pro Requirements</a:t>
            </a:r>
            <a:endParaRPr lang="en-US" dirty="0"/>
          </a:p>
        </p:txBody>
      </p:sp>
      <p:sp>
        <p:nvSpPr>
          <p:cNvPr id="3" name="Content Placeholder 2"/>
          <p:cNvSpPr>
            <a:spLocks noGrp="1"/>
          </p:cNvSpPr>
          <p:nvPr>
            <p:ph idx="1"/>
          </p:nvPr>
        </p:nvSpPr>
        <p:spPr>
          <a:xfrm>
            <a:off x="722086" y="1230540"/>
            <a:ext cx="10515600" cy="4351338"/>
          </a:xfrm>
        </p:spPr>
        <p:txBody>
          <a:bodyPr>
            <a:normAutofit fontScale="92500"/>
          </a:bodyPr>
          <a:lstStyle/>
          <a:p>
            <a:pPr marL="45720" indent="0">
              <a:buNone/>
            </a:pPr>
            <a:r>
              <a:rPr lang="en-US" b="1" dirty="0"/>
              <a:t>Training</a:t>
            </a:r>
          </a:p>
          <a:p>
            <a:r>
              <a:rPr lang="en-US" dirty="0"/>
              <a:t>Submissions must be within the last 10 years (except for ICS 100, 200, 300, 400, 700 and 800 and the FEMA Professional Development Series (PDS). </a:t>
            </a:r>
            <a:endParaRPr lang="en-US" dirty="0" smtClean="0"/>
          </a:p>
          <a:p>
            <a:r>
              <a:rPr lang="en-US" dirty="0" smtClean="0"/>
              <a:t>200 </a:t>
            </a:r>
            <a:r>
              <a:rPr lang="en-US" dirty="0"/>
              <a:t>contact hours are required; 100 each in emergency management and general management. </a:t>
            </a:r>
            <a:endParaRPr lang="en-US" dirty="0" smtClean="0"/>
          </a:p>
          <a:p>
            <a:r>
              <a:rPr lang="en-US" dirty="0" smtClean="0"/>
              <a:t>Emergency </a:t>
            </a:r>
            <a:r>
              <a:rPr lang="en-US" dirty="0"/>
              <a:t>management training is considered specific to the profession and must include ICS 100, 200, 300, 400, 700 and 800 and the FEMA Professional Development Series (PDS). The general management includes content that can be applied beyond emergency management.</a:t>
            </a:r>
          </a:p>
          <a:p>
            <a:r>
              <a:rPr lang="en-US" dirty="0"/>
              <a:t>Note: no more than 25% of hours can be in any single topic.</a:t>
            </a:r>
          </a:p>
          <a:p>
            <a:endParaRPr lang="en-US" dirty="0"/>
          </a:p>
        </p:txBody>
      </p:sp>
    </p:spTree>
    <p:extLst>
      <p:ext uri="{BB962C8B-B14F-4D97-AF65-F5344CB8AC3E}">
        <p14:creationId xmlns:p14="http://schemas.microsoft.com/office/powerpoint/2010/main" val="88202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LEM Pro Requirements</a:t>
            </a:r>
            <a:endParaRPr lang="en-US" dirty="0"/>
          </a:p>
        </p:txBody>
      </p:sp>
      <p:sp>
        <p:nvSpPr>
          <p:cNvPr id="3" name="Content Placeholder 2"/>
          <p:cNvSpPr>
            <a:spLocks noGrp="1"/>
          </p:cNvSpPr>
          <p:nvPr>
            <p:ph idx="1"/>
          </p:nvPr>
        </p:nvSpPr>
        <p:spPr/>
        <p:txBody>
          <a:bodyPr/>
          <a:lstStyle/>
          <a:p>
            <a:pPr marL="45720" indent="0">
              <a:buNone/>
            </a:pPr>
            <a:r>
              <a:rPr lang="en-US" b="1" dirty="0"/>
              <a:t>Multiple-Choice Examination</a:t>
            </a:r>
          </a:p>
          <a:p>
            <a:r>
              <a:rPr lang="en-US" dirty="0"/>
              <a:t>Candidates must pass by 75% an examination in order to receive the LEM – P.</a:t>
            </a:r>
          </a:p>
          <a:p>
            <a:endParaRPr lang="en-US" dirty="0"/>
          </a:p>
        </p:txBody>
      </p:sp>
    </p:spTree>
    <p:extLst>
      <p:ext uri="{BB962C8B-B14F-4D97-AF65-F5344CB8AC3E}">
        <p14:creationId xmlns:p14="http://schemas.microsoft.com/office/powerpoint/2010/main" val="1264904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LEM Pro Requirements</a:t>
            </a:r>
            <a:endParaRPr lang="en-US" dirty="0"/>
          </a:p>
        </p:txBody>
      </p:sp>
      <p:sp>
        <p:nvSpPr>
          <p:cNvPr id="3" name="Content Placeholder 2"/>
          <p:cNvSpPr>
            <a:spLocks noGrp="1"/>
          </p:cNvSpPr>
          <p:nvPr>
            <p:ph idx="1"/>
          </p:nvPr>
        </p:nvSpPr>
        <p:spPr/>
        <p:txBody>
          <a:bodyPr/>
          <a:lstStyle/>
          <a:p>
            <a:pPr marL="45720" indent="0">
              <a:buNone/>
            </a:pPr>
            <a:r>
              <a:rPr lang="en-US" b="1" dirty="0"/>
              <a:t>Contributions to the Profession</a:t>
            </a:r>
          </a:p>
          <a:p>
            <a:r>
              <a:rPr lang="en-US" dirty="0"/>
              <a:t>Submissions must be within the last 10 years. </a:t>
            </a:r>
            <a:endParaRPr lang="en-US" dirty="0" smtClean="0"/>
          </a:p>
          <a:p>
            <a:r>
              <a:rPr lang="en-US" dirty="0" smtClean="0"/>
              <a:t>15 different area for professional contributions and candidate must demonstrate 6. </a:t>
            </a:r>
            <a:endParaRPr lang="en-US" dirty="0"/>
          </a:p>
        </p:txBody>
      </p:sp>
    </p:spTree>
    <p:extLst>
      <p:ext uri="{BB962C8B-B14F-4D97-AF65-F5344CB8AC3E}">
        <p14:creationId xmlns:p14="http://schemas.microsoft.com/office/powerpoint/2010/main" val="2551840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5425"/>
            <a:ext cx="10515600" cy="1325563"/>
          </a:xfrm>
        </p:spPr>
        <p:txBody>
          <a:bodyPr/>
          <a:lstStyle/>
          <a:p>
            <a:r>
              <a:rPr lang="en-US" b="1" dirty="0"/>
              <a:t>Contributions to the Profession</a:t>
            </a:r>
            <a:endParaRPr lang="en-US" dirty="0"/>
          </a:p>
        </p:txBody>
      </p:sp>
      <p:graphicFrame>
        <p:nvGraphicFramePr>
          <p:cNvPr id="6" name="Diagram 5"/>
          <p:cNvGraphicFramePr/>
          <p:nvPr>
            <p:extLst>
              <p:ext uri="{D42A27DB-BD31-4B8C-83A1-F6EECF244321}">
                <p14:modId xmlns:p14="http://schemas.microsoft.com/office/powerpoint/2010/main" val="2136896981"/>
              </p:ext>
            </p:extLst>
          </p:nvPr>
        </p:nvGraphicFramePr>
        <p:xfrm>
          <a:off x="1346200" y="1246189"/>
          <a:ext cx="9499600" cy="4062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1643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LEM Basic Requirements</a:t>
            </a:r>
            <a:endParaRPr lang="en-US" dirty="0"/>
          </a:p>
        </p:txBody>
      </p:sp>
    </p:spTree>
    <p:extLst>
      <p:ext uri="{BB962C8B-B14F-4D97-AF65-F5344CB8AC3E}">
        <p14:creationId xmlns:p14="http://schemas.microsoft.com/office/powerpoint/2010/main" val="2490888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Basic Requirements</a:t>
            </a:r>
            <a:endParaRPr lang="en-US" dirty="0"/>
          </a:p>
        </p:txBody>
      </p:sp>
      <p:sp>
        <p:nvSpPr>
          <p:cNvPr id="3" name="Content Placeholder 2"/>
          <p:cNvSpPr>
            <a:spLocks noGrp="1"/>
          </p:cNvSpPr>
          <p:nvPr>
            <p:ph idx="1"/>
          </p:nvPr>
        </p:nvSpPr>
        <p:spPr/>
        <p:txBody>
          <a:bodyPr/>
          <a:lstStyle/>
          <a:p>
            <a:pPr marL="45720" indent="0">
              <a:buNone/>
            </a:pPr>
            <a:r>
              <a:rPr lang="en-US" b="1" dirty="0"/>
              <a:t>Emergency Management Experience</a:t>
            </a:r>
          </a:p>
          <a:p>
            <a:pPr marL="45720" indent="0">
              <a:buNone/>
            </a:pPr>
            <a:r>
              <a:rPr lang="en-US" dirty="0"/>
              <a:t>To satisfy this requirement a candidate must demonstrate at least two years experience in a comprehensive disaster/emergency management position AND participation in a full scale exercise by (1) planning, (2) conducting or coordinating, and/or (3) having a major disaster/emergency management role during the exercise, OR experience in the preparation, response, recovery and mitigation phases of an actual disaster.</a:t>
            </a:r>
          </a:p>
          <a:p>
            <a:endParaRPr lang="en-US" dirty="0"/>
          </a:p>
        </p:txBody>
      </p:sp>
    </p:spTree>
    <p:extLst>
      <p:ext uri="{BB962C8B-B14F-4D97-AF65-F5344CB8AC3E}">
        <p14:creationId xmlns:p14="http://schemas.microsoft.com/office/powerpoint/2010/main" val="666146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Basic Requirements</a:t>
            </a:r>
            <a:endParaRPr lang="en-US" dirty="0"/>
          </a:p>
        </p:txBody>
      </p:sp>
      <p:sp>
        <p:nvSpPr>
          <p:cNvPr id="3" name="Content Placeholder 2"/>
          <p:cNvSpPr>
            <a:spLocks noGrp="1"/>
          </p:cNvSpPr>
          <p:nvPr>
            <p:ph idx="1"/>
          </p:nvPr>
        </p:nvSpPr>
        <p:spPr/>
        <p:txBody>
          <a:bodyPr/>
          <a:lstStyle/>
          <a:p>
            <a:pPr marL="45720" indent="0">
              <a:buNone/>
            </a:pPr>
            <a:r>
              <a:rPr lang="en-US" b="1" dirty="0"/>
              <a:t>Education</a:t>
            </a:r>
          </a:p>
          <a:p>
            <a:r>
              <a:rPr lang="en-US" dirty="0"/>
              <a:t>Each candidate must possess at a minimum a GED, high school diploma, or 15 semester hours of college credit. The candidate must attach a diploma copy or an official transcript with the candidate's name. If the name has changed because of marital status or other reason, an explanation must also be included. College transcripts will suffice to validate education credentials</a:t>
            </a:r>
          </a:p>
          <a:p>
            <a:endParaRPr lang="en-US" dirty="0"/>
          </a:p>
        </p:txBody>
      </p:sp>
    </p:spTree>
    <p:extLst>
      <p:ext uri="{BB962C8B-B14F-4D97-AF65-F5344CB8AC3E}">
        <p14:creationId xmlns:p14="http://schemas.microsoft.com/office/powerpoint/2010/main" val="1750872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Basic Requirements</a:t>
            </a:r>
            <a:endParaRPr lang="en-US" dirty="0"/>
          </a:p>
        </p:txBody>
      </p:sp>
      <p:sp>
        <p:nvSpPr>
          <p:cNvPr id="3" name="Content Placeholder 2"/>
          <p:cNvSpPr>
            <a:spLocks noGrp="1"/>
          </p:cNvSpPr>
          <p:nvPr>
            <p:ph idx="1"/>
          </p:nvPr>
        </p:nvSpPr>
        <p:spPr>
          <a:xfrm>
            <a:off x="693057" y="1259568"/>
            <a:ext cx="10515600" cy="4351338"/>
          </a:xfrm>
        </p:spPr>
        <p:txBody>
          <a:bodyPr/>
          <a:lstStyle/>
          <a:p>
            <a:pPr marL="45720" indent="0">
              <a:buNone/>
            </a:pPr>
            <a:r>
              <a:rPr lang="en-US" b="1" dirty="0"/>
              <a:t>Training</a:t>
            </a:r>
          </a:p>
          <a:p>
            <a:r>
              <a:rPr lang="en-US" dirty="0"/>
              <a:t>Submissions must be within the last 10 years (except for ICS 100, 200, 300, 400, 700 and 800 and the FEMA Professional Development Series (PDS). 200 contact hours are required; 100 each in emergency management and general management. Emergency management training is considered specific to the profession and must include ICS 100, 200, 700 and 800 and the FEMA Professional Development Series (PDS). The general management includes content that can be applied beyond emergency management.</a:t>
            </a:r>
          </a:p>
          <a:p>
            <a:r>
              <a:rPr lang="en-US" dirty="0"/>
              <a:t>Note: no more than 25% of hours can be in any single topic.</a:t>
            </a:r>
          </a:p>
          <a:p>
            <a:endParaRPr lang="en-US" dirty="0"/>
          </a:p>
        </p:txBody>
      </p:sp>
    </p:spTree>
    <p:extLst>
      <p:ext uri="{BB962C8B-B14F-4D97-AF65-F5344CB8AC3E}">
        <p14:creationId xmlns:p14="http://schemas.microsoft.com/office/powerpoint/2010/main" val="1026981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Basic Requirements </a:t>
            </a:r>
            <a:endParaRPr lang="en-US" dirty="0"/>
          </a:p>
        </p:txBody>
      </p:sp>
      <p:sp>
        <p:nvSpPr>
          <p:cNvPr id="3" name="Content Placeholder 2"/>
          <p:cNvSpPr>
            <a:spLocks noGrp="1"/>
          </p:cNvSpPr>
          <p:nvPr>
            <p:ph idx="1"/>
          </p:nvPr>
        </p:nvSpPr>
        <p:spPr/>
        <p:txBody>
          <a:bodyPr/>
          <a:lstStyle/>
          <a:p>
            <a:pPr marL="45720" indent="0">
              <a:buNone/>
            </a:pPr>
            <a:r>
              <a:rPr lang="en-US" b="1" dirty="0"/>
              <a:t>Multiple-Choice Examination</a:t>
            </a:r>
          </a:p>
          <a:p>
            <a:r>
              <a:rPr lang="en-US" dirty="0"/>
              <a:t>Candidates must pass by 75% an examination in order to receive the LEM – B.</a:t>
            </a:r>
          </a:p>
          <a:p>
            <a:pPr marL="45720" indent="0">
              <a:buNone/>
            </a:pPr>
            <a:r>
              <a:rPr lang="en-US" dirty="0"/>
              <a:t/>
            </a:r>
            <a:br>
              <a:rPr lang="en-US" dirty="0"/>
            </a:br>
            <a:endParaRPr lang="en-US" dirty="0"/>
          </a:p>
        </p:txBody>
      </p:sp>
    </p:spTree>
    <p:extLst>
      <p:ext uri="{BB962C8B-B14F-4D97-AF65-F5344CB8AC3E}">
        <p14:creationId xmlns:p14="http://schemas.microsoft.com/office/powerpoint/2010/main" val="3496043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LEM Technical Requirements</a:t>
            </a:r>
            <a:endParaRPr lang="en-US" dirty="0"/>
          </a:p>
        </p:txBody>
      </p:sp>
    </p:spTree>
    <p:extLst>
      <p:ext uri="{BB962C8B-B14F-4D97-AF65-F5344CB8AC3E}">
        <p14:creationId xmlns:p14="http://schemas.microsoft.com/office/powerpoint/2010/main" val="1091129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Get Certified? </a:t>
            </a:r>
            <a:endParaRPr lang="en-US" dirty="0"/>
          </a:p>
        </p:txBody>
      </p:sp>
      <p:sp>
        <p:nvSpPr>
          <p:cNvPr id="3" name="Content Placeholder 2"/>
          <p:cNvSpPr>
            <a:spLocks noGrp="1"/>
          </p:cNvSpPr>
          <p:nvPr>
            <p:ph idx="1"/>
          </p:nvPr>
        </p:nvSpPr>
        <p:spPr>
          <a:xfrm>
            <a:off x="838200" y="1491796"/>
            <a:ext cx="10515600" cy="4351338"/>
          </a:xfrm>
        </p:spPr>
        <p:txBody>
          <a:bodyPr/>
          <a:lstStyle/>
          <a:p>
            <a:pPr marL="0" indent="0" fontAlgn="base">
              <a:buNone/>
            </a:pPr>
            <a:r>
              <a:rPr lang="en-US" dirty="0"/>
              <a:t>There are many reasons why emergency managers decide to pursue certification. Here are some of the benefits:</a:t>
            </a:r>
          </a:p>
          <a:p>
            <a:pPr lvl="1" fontAlgn="base"/>
            <a:r>
              <a:rPr lang="en-US" dirty="0" smtClean="0"/>
              <a:t>To </a:t>
            </a:r>
            <a:r>
              <a:rPr lang="en-US" dirty="0"/>
              <a:t>receive recognition of professional competence.</a:t>
            </a:r>
          </a:p>
          <a:p>
            <a:pPr lvl="1" fontAlgn="base"/>
            <a:r>
              <a:rPr lang="en-US" dirty="0"/>
              <a:t>To join an established network of credentialed professionals.</a:t>
            </a:r>
          </a:p>
          <a:p>
            <a:pPr lvl="1" fontAlgn="base"/>
            <a:r>
              <a:rPr lang="en-US" dirty="0"/>
              <a:t>To take advantage of enhanced career opportunities.</a:t>
            </a:r>
          </a:p>
          <a:p>
            <a:pPr lvl="1" fontAlgn="base"/>
            <a:r>
              <a:rPr lang="en-US" dirty="0"/>
              <a:t>To gain access to career development counseling.</a:t>
            </a:r>
          </a:p>
          <a:p>
            <a:pPr lvl="1" fontAlgn="base"/>
            <a:r>
              <a:rPr lang="en-US" dirty="0"/>
              <a:t>To obtain formal recognition of educational activities.</a:t>
            </a:r>
          </a:p>
          <a:p>
            <a:endParaRPr lang="en-US" dirty="0"/>
          </a:p>
        </p:txBody>
      </p:sp>
    </p:spTree>
    <p:extLst>
      <p:ext uri="{BB962C8B-B14F-4D97-AF65-F5344CB8AC3E}">
        <p14:creationId xmlns:p14="http://schemas.microsoft.com/office/powerpoint/2010/main" val="1337682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p:txBody>
          <a:bodyPr/>
          <a:lstStyle/>
          <a:p>
            <a:r>
              <a:rPr lang="en-US" dirty="0"/>
              <a:t>T</a:t>
            </a:r>
            <a:r>
              <a:rPr lang="en-US" dirty="0" smtClean="0"/>
              <a:t>he </a:t>
            </a:r>
            <a:r>
              <a:rPr lang="en-US" dirty="0"/>
              <a:t>Louisiana Emergency Manger Technical (LEM-T) credential was designed by LEPA to provide credentials to emergency management professionals who are not seeking credentials of an LEM-B or LEM-P. </a:t>
            </a:r>
            <a:endParaRPr lang="en-US" dirty="0" smtClean="0"/>
          </a:p>
          <a:p>
            <a:r>
              <a:rPr lang="en-US" dirty="0" smtClean="0"/>
              <a:t>LEPA </a:t>
            </a:r>
            <a:r>
              <a:rPr lang="en-US" dirty="0"/>
              <a:t>recognizes and awards the LEM-T credential to personnel proving mastery in the occupational fields illustrated within the National Response Framework. </a:t>
            </a:r>
            <a:endParaRPr lang="en-US" dirty="0" smtClean="0"/>
          </a:p>
          <a:p>
            <a:r>
              <a:rPr lang="en-US" dirty="0" smtClean="0"/>
              <a:t>Will not be recognized my IAEM as a contribution </a:t>
            </a:r>
            <a:endParaRPr lang="en-US" dirty="0"/>
          </a:p>
        </p:txBody>
      </p:sp>
    </p:spTree>
    <p:extLst>
      <p:ext uri="{BB962C8B-B14F-4D97-AF65-F5344CB8AC3E}">
        <p14:creationId xmlns:p14="http://schemas.microsoft.com/office/powerpoint/2010/main" val="1244012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a:xfrm>
            <a:off x="522514" y="1451429"/>
            <a:ext cx="10831286" cy="3947885"/>
          </a:xfrm>
        </p:spPr>
        <p:txBody>
          <a:bodyPr>
            <a:normAutofit fontScale="85000" lnSpcReduction="20000"/>
          </a:bodyPr>
          <a:lstStyle/>
          <a:p>
            <a:r>
              <a:rPr lang="en-US" dirty="0"/>
              <a:t>Transportation: Aviation, maritime, surface, railroad, and pipeline transportation.</a:t>
            </a:r>
          </a:p>
          <a:p>
            <a:r>
              <a:rPr lang="en-US" dirty="0"/>
              <a:t>Communications: Tactical Radio, IT, commercial AM and FM radio, television, and amateur radio.</a:t>
            </a:r>
          </a:p>
          <a:p>
            <a:r>
              <a:rPr lang="en-US" dirty="0"/>
              <a:t>Public Works and Engineering: Infrastructure restoration, damage assessment, debris removal.</a:t>
            </a:r>
          </a:p>
          <a:p>
            <a:r>
              <a:rPr lang="en-US" dirty="0"/>
              <a:t>Fire Services: Municipal, industrial and commercial fire fighting.</a:t>
            </a:r>
          </a:p>
          <a:p>
            <a:r>
              <a:rPr lang="en-US" dirty="0"/>
              <a:t>Emergency Management: EOC Operations and the coordination of emergency response plans at all levels of government.</a:t>
            </a:r>
          </a:p>
          <a:p>
            <a:r>
              <a:rPr lang="en-US" dirty="0"/>
              <a:t>Mass Care: Sheltering, Emergency Assistance, Housing, and Human Services.</a:t>
            </a:r>
          </a:p>
          <a:p>
            <a:r>
              <a:rPr lang="en-US" dirty="0"/>
              <a:t>Logistics Management and Resource Support: Equipment, supply and service requirements</a:t>
            </a:r>
            <a:r>
              <a:rPr lang="en-US" dirty="0" smtClean="0"/>
              <a:t>.</a:t>
            </a:r>
            <a:endParaRPr lang="en-US" dirty="0"/>
          </a:p>
        </p:txBody>
      </p:sp>
    </p:spTree>
    <p:extLst>
      <p:ext uri="{BB962C8B-B14F-4D97-AF65-F5344CB8AC3E}">
        <p14:creationId xmlns:p14="http://schemas.microsoft.com/office/powerpoint/2010/main" val="1996771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a:xfrm>
            <a:off x="391886" y="1491796"/>
            <a:ext cx="11107057" cy="3994604"/>
          </a:xfrm>
        </p:spPr>
        <p:txBody>
          <a:bodyPr>
            <a:normAutofit fontScale="85000" lnSpcReduction="20000"/>
          </a:bodyPr>
          <a:lstStyle/>
          <a:p>
            <a:r>
              <a:rPr lang="en-US" dirty="0"/>
              <a:t>Public Health and Medical Services: Medical care, health surveillance, medical equipment and supplies, patient evacuation.</a:t>
            </a:r>
          </a:p>
          <a:p>
            <a:r>
              <a:rPr lang="en-US" dirty="0"/>
              <a:t>Search and Rescue: Structural collapse, waterborne, swift water, flood water, land SAR.</a:t>
            </a:r>
          </a:p>
          <a:p>
            <a:r>
              <a:rPr lang="en-US" dirty="0"/>
              <a:t>HAZMAT: Response to uncontrolled releases of oil or hazardous materials, industrial safety.</a:t>
            </a:r>
          </a:p>
          <a:p>
            <a:r>
              <a:rPr lang="en-US" dirty="0"/>
              <a:t>Agriculture &amp; Natural Resources: Nutrition assistance, food supply safety, animal control and disease eradication, household pets and veterinary assistance.</a:t>
            </a:r>
          </a:p>
          <a:p>
            <a:r>
              <a:rPr lang="en-US" dirty="0"/>
              <a:t>Energy and Fuel: Producing, refining, transporting, generating, transmitting, conserving, building, distributing, maintaining, controlling and estimating damage to energy and fuel infrastructure.</a:t>
            </a:r>
          </a:p>
          <a:p>
            <a:r>
              <a:rPr lang="en-US" dirty="0"/>
              <a:t>Specialized Public Safety and Security: General Law Enforcement, investigations, crisis reaction teams, access control, site security.</a:t>
            </a:r>
          </a:p>
          <a:p>
            <a:endParaRPr lang="en-US" dirty="0"/>
          </a:p>
        </p:txBody>
      </p:sp>
    </p:spTree>
    <p:extLst>
      <p:ext uri="{BB962C8B-B14F-4D97-AF65-F5344CB8AC3E}">
        <p14:creationId xmlns:p14="http://schemas.microsoft.com/office/powerpoint/2010/main" val="4016667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a:xfrm>
            <a:off x="707572" y="1462768"/>
            <a:ext cx="10515600" cy="4351338"/>
          </a:xfrm>
        </p:spPr>
        <p:txBody>
          <a:bodyPr>
            <a:normAutofit fontScale="92500" lnSpcReduction="20000"/>
          </a:bodyPr>
          <a:lstStyle/>
          <a:p>
            <a:r>
              <a:rPr lang="en-US" dirty="0"/>
              <a:t>Long Term Community Recovery: The coordination of federal, state, and local governments, and the private sector to enable community recovery from the long-term consequences of extraordinary disasters.</a:t>
            </a:r>
          </a:p>
          <a:p>
            <a:r>
              <a:rPr lang="en-US" dirty="0"/>
              <a:t>External Affairs: Media relations, Joint Information Center Operations, Public Affairs, Congressional Affairs, Intergovernmental Affairs.</a:t>
            </a:r>
          </a:p>
          <a:p>
            <a:r>
              <a:rPr lang="en-US" dirty="0"/>
              <a:t>Critical Infrastructure and Key Resource Protection: Assessing, prioritizing, protecting, and restoring critical infrastructure and key resources.</a:t>
            </a:r>
          </a:p>
          <a:p>
            <a:r>
              <a:rPr lang="en-US" dirty="0"/>
              <a:t>Financial Management: Comptrollers, FEMA Public Assistance management, Homeland Security, FEMA, Fire Services, DOTD Grants management.</a:t>
            </a:r>
          </a:p>
          <a:p>
            <a:r>
              <a:rPr lang="en-US" dirty="0"/>
              <a:t>Volunteers and Donations: Management of unaffiliated volunteers and unsolicited donations.</a:t>
            </a:r>
          </a:p>
          <a:p>
            <a:endParaRPr lang="en-US" dirty="0"/>
          </a:p>
        </p:txBody>
      </p:sp>
    </p:spTree>
    <p:extLst>
      <p:ext uri="{BB962C8B-B14F-4D97-AF65-F5344CB8AC3E}">
        <p14:creationId xmlns:p14="http://schemas.microsoft.com/office/powerpoint/2010/main" val="3498034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p:txBody>
          <a:bodyPr>
            <a:normAutofit/>
          </a:bodyPr>
          <a:lstStyle/>
          <a:p>
            <a:pPr marL="45720" indent="0">
              <a:buNone/>
            </a:pPr>
            <a:r>
              <a:rPr lang="en-US" b="1" dirty="0"/>
              <a:t>Emergency Management Experience</a:t>
            </a:r>
          </a:p>
          <a:p>
            <a:r>
              <a:rPr lang="en-US" dirty="0"/>
              <a:t>To satisfy this requirement a candidate must demonstrate at least two years of experience in an emergency support function (ESF) field of study. A position description and supervisor statement will suffice for this validation. More than one occupational field can be certified. Time spent on volunteer/internship duties may also be counted, but applicants must provide documentation of the total time devoted to disaster/emergency management duties.</a:t>
            </a:r>
          </a:p>
          <a:p>
            <a:endParaRPr lang="en-US" dirty="0"/>
          </a:p>
        </p:txBody>
      </p:sp>
    </p:spTree>
    <p:extLst>
      <p:ext uri="{BB962C8B-B14F-4D97-AF65-F5344CB8AC3E}">
        <p14:creationId xmlns:p14="http://schemas.microsoft.com/office/powerpoint/2010/main" val="170944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 T Requirements</a:t>
            </a:r>
            <a:endParaRPr lang="en-US" dirty="0"/>
          </a:p>
        </p:txBody>
      </p:sp>
      <p:sp>
        <p:nvSpPr>
          <p:cNvPr id="3" name="Content Placeholder 2"/>
          <p:cNvSpPr>
            <a:spLocks noGrp="1"/>
          </p:cNvSpPr>
          <p:nvPr>
            <p:ph idx="1"/>
          </p:nvPr>
        </p:nvSpPr>
        <p:spPr>
          <a:xfrm>
            <a:off x="707572" y="1375682"/>
            <a:ext cx="10515600" cy="4351338"/>
          </a:xfrm>
        </p:spPr>
        <p:txBody>
          <a:bodyPr>
            <a:normAutofit fontScale="85000" lnSpcReduction="20000"/>
          </a:bodyPr>
          <a:lstStyle/>
          <a:p>
            <a:pPr marL="45720" indent="0">
              <a:buNone/>
            </a:pPr>
            <a:r>
              <a:rPr lang="en-US" b="1" dirty="0"/>
              <a:t>References</a:t>
            </a:r>
          </a:p>
          <a:p>
            <a:r>
              <a:rPr lang="en-US" dirty="0"/>
              <a:t>Each LEM Technical candidate must submit the names of three emergency management references, and information on their reference sources as requested below.</a:t>
            </a:r>
          </a:p>
          <a:p>
            <a:pPr marL="45720" indent="0">
              <a:buNone/>
            </a:pPr>
            <a:r>
              <a:rPr lang="en-US" b="1" dirty="0"/>
              <a:t>Training</a:t>
            </a:r>
          </a:p>
          <a:p>
            <a:r>
              <a:rPr lang="en-US" dirty="0"/>
              <a:t>Examples training that qualify: EMI courses, state, municipal or other jurisdiction training, seminars sponsored by corporations, appropriate college courses, military training, state, regional and local law enforcement academies, and so forth. This list is NOT inclusive; other training may meet the training requirement.</a:t>
            </a:r>
          </a:p>
          <a:p>
            <a:r>
              <a:rPr lang="en-US" dirty="0"/>
              <a:t>Note: There is not a minimum training requirement to obtain an LEM-T Credential. The applicant must submit training, licensing or certifications that they consider relevant to the field. The LEM-T ESF Committee will determine qualifications.</a:t>
            </a:r>
          </a:p>
          <a:p>
            <a:endParaRPr lang="en-US" dirty="0"/>
          </a:p>
        </p:txBody>
      </p:sp>
    </p:spTree>
    <p:extLst>
      <p:ext uri="{BB962C8B-B14F-4D97-AF65-F5344CB8AC3E}">
        <p14:creationId xmlns:p14="http://schemas.microsoft.com/office/powerpoint/2010/main" val="2556154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9900" y="893762"/>
            <a:ext cx="11391900" cy="5024437"/>
          </a:xfrm>
        </p:spPr>
        <p:txBody>
          <a:bodyPr>
            <a:normAutofit/>
          </a:bodyPr>
          <a:lstStyle/>
          <a:p>
            <a:r>
              <a:rPr lang="en-US" b="1" dirty="0"/>
              <a:t>Amy L. Dawson CEM </a:t>
            </a:r>
            <a:r>
              <a:rPr lang="en-US" b="1" dirty="0" smtClean="0"/>
              <a:t/>
            </a:r>
            <a:br>
              <a:rPr lang="en-US" b="1" dirty="0" smtClean="0"/>
            </a:br>
            <a:r>
              <a:rPr lang="en-US" sz="4800" dirty="0" smtClean="0"/>
              <a:t>Emergency </a:t>
            </a:r>
            <a:r>
              <a:rPr lang="en-US" sz="4800" dirty="0"/>
              <a:t>Management Director</a:t>
            </a:r>
            <a:br>
              <a:rPr lang="en-US" sz="4800" dirty="0"/>
            </a:br>
            <a:r>
              <a:rPr lang="en-US" sz="4800" dirty="0" smtClean="0"/>
              <a:t>Port of New Orleans</a:t>
            </a:r>
            <a:br>
              <a:rPr lang="en-US" sz="4800" dirty="0" smtClean="0"/>
            </a:br>
            <a:r>
              <a:rPr lang="en-US" sz="4800" dirty="0"/>
              <a:t> </a:t>
            </a:r>
            <a:r>
              <a:rPr lang="en-US" sz="4800" u="sng" dirty="0">
                <a:hlinkClick r:id="rId2"/>
              </a:rPr>
              <a:t>Amy.Dawson@portnola.com</a:t>
            </a:r>
            <a:r>
              <a:rPr lang="en-US" sz="4800" dirty="0"/>
              <a:t> </a:t>
            </a:r>
            <a:br>
              <a:rPr lang="en-US" sz="4800" dirty="0"/>
            </a:br>
            <a:r>
              <a:rPr lang="en-US" sz="4800" dirty="0"/>
              <a:t>O. 504.528.3301 | C. 504.912.7790</a:t>
            </a:r>
            <a:r>
              <a:rPr lang="en-US" dirty="0"/>
              <a:t/>
            </a:r>
            <a:br>
              <a:rPr lang="en-US" dirty="0"/>
            </a:br>
            <a:endParaRPr lang="en-US" dirty="0"/>
          </a:p>
        </p:txBody>
      </p:sp>
    </p:spTree>
    <p:extLst>
      <p:ext uri="{BB962C8B-B14F-4D97-AF65-F5344CB8AC3E}">
        <p14:creationId xmlns:p14="http://schemas.microsoft.com/office/powerpoint/2010/main" val="830294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and Major Updates</a:t>
            </a:r>
            <a:endParaRPr lang="en-US" dirty="0"/>
          </a:p>
        </p:txBody>
      </p:sp>
      <p:sp>
        <p:nvSpPr>
          <p:cNvPr id="3" name="Content Placeholder 2"/>
          <p:cNvSpPr>
            <a:spLocks noGrp="1"/>
          </p:cNvSpPr>
          <p:nvPr>
            <p:ph idx="1"/>
          </p:nvPr>
        </p:nvSpPr>
        <p:spPr/>
        <p:txBody>
          <a:bodyPr/>
          <a:lstStyle/>
          <a:p>
            <a:r>
              <a:rPr lang="en-US" dirty="0" smtClean="0"/>
              <a:t>No Essay Requirements</a:t>
            </a:r>
          </a:p>
          <a:p>
            <a:r>
              <a:rPr lang="en-US" dirty="0" smtClean="0"/>
              <a:t>Reciprocity for CEM </a:t>
            </a:r>
          </a:p>
          <a:p>
            <a:r>
              <a:rPr lang="en-US" dirty="0" smtClean="0"/>
              <a:t>No recertification as an LEM Basic</a:t>
            </a:r>
          </a:p>
          <a:p>
            <a:pPr lvl="1"/>
            <a:r>
              <a:rPr lang="en-US" dirty="0" smtClean="0"/>
              <a:t>After 5 years in Emergency Management all should meet the LEM Pro requirements </a:t>
            </a:r>
            <a:endParaRPr lang="en-US" dirty="0"/>
          </a:p>
          <a:p>
            <a:r>
              <a:rPr lang="en-US" dirty="0" smtClean="0"/>
              <a:t>LEM – T is not recognized by IAEM </a:t>
            </a:r>
          </a:p>
        </p:txBody>
      </p:sp>
    </p:spTree>
    <p:extLst>
      <p:ext uri="{BB962C8B-B14F-4D97-AF65-F5344CB8AC3E}">
        <p14:creationId xmlns:p14="http://schemas.microsoft.com/office/powerpoint/2010/main" val="3373501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Certification </a:t>
            </a:r>
            <a:endParaRPr lang="en-US" dirty="0"/>
          </a:p>
        </p:txBody>
      </p:sp>
      <p:sp>
        <p:nvSpPr>
          <p:cNvPr id="3" name="Content Placeholder 2"/>
          <p:cNvSpPr>
            <a:spLocks noGrp="1"/>
          </p:cNvSpPr>
          <p:nvPr>
            <p:ph idx="1"/>
          </p:nvPr>
        </p:nvSpPr>
        <p:spPr/>
        <p:txBody>
          <a:bodyPr/>
          <a:lstStyle/>
          <a:p>
            <a:pPr marL="45720" indent="0">
              <a:buNone/>
            </a:pPr>
            <a:r>
              <a:rPr lang="en-US" dirty="0" smtClean="0"/>
              <a:t>There </a:t>
            </a:r>
            <a:r>
              <a:rPr lang="en-US" dirty="0"/>
              <a:t>are three types of certification offered:</a:t>
            </a:r>
          </a:p>
          <a:p>
            <a:r>
              <a:rPr lang="en-US" dirty="0"/>
              <a:t>Louisiana Emergency Manager Professional (LEM-P)</a:t>
            </a:r>
          </a:p>
          <a:p>
            <a:r>
              <a:rPr lang="en-US" dirty="0"/>
              <a:t>Louisiana Emergency Manager Basic (LEM-B)</a:t>
            </a:r>
          </a:p>
          <a:p>
            <a:r>
              <a:rPr lang="en-US" dirty="0"/>
              <a:t>Louisiana Emergency Manager Technical (LEM – T)</a:t>
            </a:r>
          </a:p>
          <a:p>
            <a:endParaRPr lang="en-US" dirty="0"/>
          </a:p>
        </p:txBody>
      </p:sp>
    </p:spTree>
    <p:extLst>
      <p:ext uri="{BB962C8B-B14F-4D97-AF65-F5344CB8AC3E}">
        <p14:creationId xmlns:p14="http://schemas.microsoft.com/office/powerpoint/2010/main" val="4193864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Certification Maintenance</a:t>
            </a:r>
            <a:endParaRPr lang="en-US" dirty="0"/>
          </a:p>
        </p:txBody>
      </p:sp>
      <p:sp>
        <p:nvSpPr>
          <p:cNvPr id="5" name="Content Placeholder 4"/>
          <p:cNvSpPr>
            <a:spLocks noGrp="1"/>
          </p:cNvSpPr>
          <p:nvPr>
            <p:ph idx="1"/>
          </p:nvPr>
        </p:nvSpPr>
        <p:spPr>
          <a:xfrm>
            <a:off x="838200" y="1553029"/>
            <a:ext cx="9829800" cy="4677228"/>
          </a:xfrm>
        </p:spPr>
        <p:txBody>
          <a:bodyPr/>
          <a:lstStyle/>
          <a:p>
            <a:r>
              <a:rPr lang="en-US" dirty="0" smtClean="0"/>
              <a:t>LEM-P </a:t>
            </a:r>
            <a:r>
              <a:rPr lang="en-US" dirty="0"/>
              <a:t>maintain certification every five years by documenting continuing education/training and professional contributions.</a:t>
            </a:r>
          </a:p>
          <a:p>
            <a:r>
              <a:rPr lang="en-US" dirty="0"/>
              <a:t>After 5 years, the LEM B will expire and anyone wishing to recertify will do so as an LEM Pro. Within 5 years of serving as an emergency manager in Louisiana, all LEM-B candidates should qualify to upgrade their certification to the LEM Pro designation.</a:t>
            </a:r>
          </a:p>
          <a:p>
            <a:r>
              <a:rPr lang="en-US" dirty="0"/>
              <a:t>Currently the LEM-T does not expire and does not require recertification.</a:t>
            </a:r>
          </a:p>
          <a:p>
            <a:endParaRPr lang="en-US" dirty="0"/>
          </a:p>
        </p:txBody>
      </p:sp>
    </p:spTree>
    <p:extLst>
      <p:ext uri="{BB962C8B-B14F-4D97-AF65-F5344CB8AC3E}">
        <p14:creationId xmlns:p14="http://schemas.microsoft.com/office/powerpoint/2010/main" val="349973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Costs </a:t>
            </a:r>
            <a:r>
              <a:rPr lang="en-US" b="1" dirty="0"/>
              <a:t>of </a:t>
            </a:r>
            <a:r>
              <a:rPr lang="en-US" b="1" dirty="0" smtClean="0"/>
              <a:t>Certification</a:t>
            </a:r>
            <a:endParaRPr lang="en-US" dirty="0"/>
          </a:p>
        </p:txBody>
      </p:sp>
      <p:sp>
        <p:nvSpPr>
          <p:cNvPr id="3" name="Content Placeholder 2"/>
          <p:cNvSpPr>
            <a:spLocks noGrp="1"/>
          </p:cNvSpPr>
          <p:nvPr>
            <p:ph idx="1"/>
          </p:nvPr>
        </p:nvSpPr>
        <p:spPr/>
        <p:txBody>
          <a:bodyPr/>
          <a:lstStyle/>
          <a:p>
            <a:r>
              <a:rPr lang="en-US" dirty="0" smtClean="0"/>
              <a:t>LEM </a:t>
            </a:r>
            <a:r>
              <a:rPr lang="en-US" dirty="0"/>
              <a:t>- P - $275 ($200 for LEPA members) Non-Refundable Application Fee. Check, money order</a:t>
            </a:r>
          </a:p>
          <a:p>
            <a:r>
              <a:rPr lang="en-US" dirty="0"/>
              <a:t>LEM - B - LEPA members: $100. Non-LEPA members: $175</a:t>
            </a:r>
          </a:p>
          <a:p>
            <a:r>
              <a:rPr lang="en-US" dirty="0"/>
              <a:t>LEM – T - LEPA members: $50. Non-LEPA members: $75</a:t>
            </a:r>
          </a:p>
          <a:p>
            <a:endParaRPr lang="en-US" dirty="0"/>
          </a:p>
        </p:txBody>
      </p:sp>
    </p:spTree>
    <p:extLst>
      <p:ext uri="{BB962C8B-B14F-4D97-AF65-F5344CB8AC3E}">
        <p14:creationId xmlns:p14="http://schemas.microsoft.com/office/powerpoint/2010/main" val="343639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LEM Pro Requirements</a:t>
            </a:r>
            <a:endParaRPr lang="en-US" dirty="0"/>
          </a:p>
        </p:txBody>
      </p:sp>
    </p:spTree>
    <p:extLst>
      <p:ext uri="{BB962C8B-B14F-4D97-AF65-F5344CB8AC3E}">
        <p14:creationId xmlns:p14="http://schemas.microsoft.com/office/powerpoint/2010/main" val="1902791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LEM Pro </a:t>
            </a:r>
            <a:r>
              <a:rPr lang="en-US" b="1" dirty="0" smtClean="0"/>
              <a:t>Requirements</a:t>
            </a:r>
            <a:endParaRPr lang="en-US" dirty="0"/>
          </a:p>
        </p:txBody>
      </p:sp>
      <p:sp>
        <p:nvSpPr>
          <p:cNvPr id="3" name="Content Placeholder 2"/>
          <p:cNvSpPr>
            <a:spLocks noGrp="1"/>
          </p:cNvSpPr>
          <p:nvPr>
            <p:ph idx="1"/>
          </p:nvPr>
        </p:nvSpPr>
        <p:spPr/>
        <p:txBody>
          <a:bodyPr/>
          <a:lstStyle/>
          <a:p>
            <a:pPr marL="45720" indent="0">
              <a:buNone/>
            </a:pPr>
            <a:r>
              <a:rPr lang="en-US" b="1" dirty="0"/>
              <a:t>Emergency Management Experience</a:t>
            </a:r>
          </a:p>
          <a:p>
            <a:r>
              <a:rPr lang="en-US" dirty="0"/>
              <a:t>To satisfy this requirement a candidate must demonstrate at least two years experience in a comprehensive disaster/emergency management position AND participation in a full scale exercise by (1) planning, (2) conducting or coordinating, and/or (3) having a major disaster/emergency management role during the exercise, OR experience in the preparation, response, recovery and mitigation phases of an actual disaster.</a:t>
            </a:r>
          </a:p>
          <a:p>
            <a:endParaRPr lang="en-US" dirty="0"/>
          </a:p>
        </p:txBody>
      </p:sp>
    </p:spTree>
    <p:extLst>
      <p:ext uri="{BB962C8B-B14F-4D97-AF65-F5344CB8AC3E}">
        <p14:creationId xmlns:p14="http://schemas.microsoft.com/office/powerpoint/2010/main" val="140185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LEM Pro </a:t>
            </a:r>
            <a:r>
              <a:rPr lang="en-US" b="1" dirty="0" smtClean="0"/>
              <a:t>Requirements</a:t>
            </a:r>
            <a:endParaRPr lang="en-US" dirty="0"/>
          </a:p>
        </p:txBody>
      </p:sp>
      <p:sp>
        <p:nvSpPr>
          <p:cNvPr id="3" name="Content Placeholder 2"/>
          <p:cNvSpPr>
            <a:spLocks noGrp="1"/>
          </p:cNvSpPr>
          <p:nvPr>
            <p:ph idx="1"/>
          </p:nvPr>
        </p:nvSpPr>
        <p:spPr>
          <a:xfrm>
            <a:off x="696685" y="1436915"/>
            <a:ext cx="10395857" cy="4290106"/>
          </a:xfrm>
        </p:spPr>
        <p:txBody>
          <a:bodyPr>
            <a:normAutofit lnSpcReduction="10000"/>
          </a:bodyPr>
          <a:lstStyle/>
          <a:p>
            <a:pPr marL="45720" indent="0">
              <a:buNone/>
            </a:pPr>
            <a:r>
              <a:rPr lang="en-US" b="1" dirty="0"/>
              <a:t>References</a:t>
            </a:r>
          </a:p>
          <a:p>
            <a:r>
              <a:rPr lang="en-US" dirty="0"/>
              <a:t>Must provide names, phone number and email addresses of at least three reference including the candidate’s current supervisor.</a:t>
            </a:r>
          </a:p>
          <a:p>
            <a:pPr marL="45720" indent="0">
              <a:buNone/>
            </a:pPr>
            <a:r>
              <a:rPr lang="en-US" b="1" dirty="0"/>
              <a:t>Education</a:t>
            </a:r>
          </a:p>
          <a:p>
            <a:r>
              <a:rPr lang="en-US" dirty="0"/>
              <a:t>Each candidate must possess at a minimum a GED, high school diploma, or 15 semester hours of college credit. The candidate must attach a diploma copy or an official transcript with the candidate's name. If the name has changed because of marital status or other reason, an explanation must also be included. College transcripts will suffice to validate education credentials</a:t>
            </a:r>
          </a:p>
        </p:txBody>
      </p:sp>
    </p:spTree>
    <p:extLst>
      <p:ext uri="{BB962C8B-B14F-4D97-AF65-F5344CB8AC3E}">
        <p14:creationId xmlns:p14="http://schemas.microsoft.com/office/powerpoint/2010/main" val="319141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29078</TotalTime>
  <Words>1577</Words>
  <Application>Microsoft Office PowerPoint</Application>
  <PresentationFormat>Widescreen</PresentationFormat>
  <Paragraphs>117</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Louisiana Certified Emergency Manager (LEM)</vt:lpstr>
      <vt:lpstr>Why Get Certified? </vt:lpstr>
      <vt:lpstr>Changes and Major Updates</vt:lpstr>
      <vt:lpstr>Levels of Certification </vt:lpstr>
      <vt:lpstr>Certification Maintenance</vt:lpstr>
      <vt:lpstr>Costs of Certification</vt:lpstr>
      <vt:lpstr>LEM Pro Requirements</vt:lpstr>
      <vt:lpstr>LEM Pro Requirements</vt:lpstr>
      <vt:lpstr>LEM Pro Requirements</vt:lpstr>
      <vt:lpstr>LEM Pro Requirements</vt:lpstr>
      <vt:lpstr>LEM Pro Requirements</vt:lpstr>
      <vt:lpstr>LEM Pro Requirements</vt:lpstr>
      <vt:lpstr>Contributions to the Profession</vt:lpstr>
      <vt:lpstr>LEM Basic Requirements</vt:lpstr>
      <vt:lpstr>LEM Basic Requirements</vt:lpstr>
      <vt:lpstr>LEM Basic Requirements</vt:lpstr>
      <vt:lpstr>LEM Basic Requirements</vt:lpstr>
      <vt:lpstr>LEM Basic Requirements </vt:lpstr>
      <vt:lpstr>LEM Technical Requirements</vt:lpstr>
      <vt:lpstr>LEM T Requirements</vt:lpstr>
      <vt:lpstr>LEM T Requirements</vt:lpstr>
      <vt:lpstr>LEM T Requirements</vt:lpstr>
      <vt:lpstr>LEM T Requirements</vt:lpstr>
      <vt:lpstr>LEM T Requirements</vt:lpstr>
      <vt:lpstr>LEM T Requirements</vt:lpstr>
      <vt:lpstr>Amy L. Dawson CEM  Emergency Management Director Port of New Orleans  Amy.Dawson@portnola.com  O. 504.528.3301 | C. 504.912.7790 </vt:lpstr>
    </vt:vector>
  </TitlesOfParts>
  <Company>State of Louisiana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Pictures layout</dc:title>
  <dc:creator>Dawson, Amy</dc:creator>
  <cp:lastModifiedBy>Amy Dawson</cp:lastModifiedBy>
  <cp:revision>18</cp:revision>
  <dcterms:created xsi:type="dcterms:W3CDTF">2022-04-21T12:33:16Z</dcterms:created>
  <dcterms:modified xsi:type="dcterms:W3CDTF">2024-05-03T19:55:31Z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